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27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31" r:id="rId47"/>
    <p:sldId id="302" r:id="rId48"/>
    <p:sldId id="303" r:id="rId49"/>
    <p:sldId id="304" r:id="rId50"/>
    <p:sldId id="305" r:id="rId51"/>
    <p:sldId id="333" r:id="rId52"/>
    <p:sldId id="328" r:id="rId53"/>
    <p:sldId id="329" r:id="rId54"/>
    <p:sldId id="330" r:id="rId55"/>
    <p:sldId id="307" r:id="rId56"/>
    <p:sldId id="308" r:id="rId57"/>
    <p:sldId id="310" r:id="rId58"/>
    <p:sldId id="309" r:id="rId59"/>
    <p:sldId id="311" r:id="rId60"/>
    <p:sldId id="312" r:id="rId61"/>
    <p:sldId id="313" r:id="rId62"/>
    <p:sldId id="314" r:id="rId63"/>
    <p:sldId id="315" r:id="rId64"/>
    <p:sldId id="317" r:id="rId65"/>
    <p:sldId id="318" r:id="rId66"/>
    <p:sldId id="319" r:id="rId67"/>
    <p:sldId id="320" r:id="rId68"/>
    <p:sldId id="321" r:id="rId69"/>
    <p:sldId id="322" r:id="rId70"/>
    <p:sldId id="332" r:id="rId7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34CDC-30D6-4D67-BF0F-4EAA1EE21405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57F10-D055-4DEF-A265-08A8A26AA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19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i="0" dirty="0">
              <a:solidFill>
                <a:srgbClr val="000000"/>
              </a:solidFill>
              <a:effectLst/>
              <a:latin typeface="Rubik"/>
            </a:endParaRPr>
          </a:p>
          <a:p>
            <a:r>
              <a:rPr lang="ko-KR" altLang="en-US" b="1" dirty="0">
                <a:effectLst/>
              </a:rPr>
              <a:t>비디오의 속도를 변경하는 방법</a:t>
            </a:r>
          </a:p>
          <a:p>
            <a:r>
              <a:rPr lang="ko-KR" altLang="en-US" dirty="0">
                <a:effectLst/>
              </a:rPr>
              <a:t>적절한 타이밍과 속도는 비디오를 더 유용하고 훌륭하게 만듭니다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슬로우 모션을 활성화하여 드라마틱한 분위기를 더하거나 비디오 속도를 높여 액션에 박차를 가할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당신의 아이디어가 무엇이든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당신은 우리의 에디터와 함께 그것을 실현할 수 있습니다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작동 방식은 다음과 같습니다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>
                <a:effectLst/>
              </a:rPr>
              <a:t>동영상 업로드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57F10-D055-4DEF-A265-08A8A26AA20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76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F3939-9210-3444-EA24-168D34F0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3B097-0CA5-9B45-3074-4FA7A5E18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E2E65-6D14-7B16-4C29-6F79AC8BC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73C7B-9359-726D-B3EC-FCEFDB1BBE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83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FEF46-8F82-6A64-07F5-3628B9D7B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521C4-F8E1-C4D8-9D55-D6730C39A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A28C9-A65A-C7A6-FF30-529952DB9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DDA2A-7BBA-2459-0A5C-ACD75ED13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6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AF2F6-3265-7FEC-E858-88E677649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486DB-56D3-23D6-610E-EC3BA1E27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580E44-71B8-9541-B940-522B441AD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8CF08-8DA5-75A3-17E3-DE598E0F3A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96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9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8.png"/><Relationship Id="rId2" Type="http://schemas.openxmlformats.org/officeDocument/2006/relationships/image" Target="../media/image92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97.png"/><Relationship Id="rId5" Type="http://schemas.openxmlformats.org/officeDocument/2006/relationships/image" Target="../media/image95.png"/><Relationship Id="rId15" Type="http://schemas.openxmlformats.org/officeDocument/2006/relationships/image" Target="../media/image148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54.png"/><Relationship Id="rId18" Type="http://schemas.openxmlformats.org/officeDocument/2006/relationships/image" Target="../media/image146.png"/><Relationship Id="rId26" Type="http://schemas.openxmlformats.org/officeDocument/2006/relationships/image" Target="../media/image99.png"/><Relationship Id="rId3" Type="http://schemas.openxmlformats.org/officeDocument/2006/relationships/image" Target="../media/image93.png"/><Relationship Id="rId21" Type="http://schemas.openxmlformats.org/officeDocument/2006/relationships/image" Target="../media/image160.png"/><Relationship Id="rId7" Type="http://schemas.openxmlformats.org/officeDocument/2006/relationships/image" Target="../media/image94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57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25.png"/><Relationship Id="rId24" Type="http://schemas.openxmlformats.org/officeDocument/2006/relationships/image" Target="../media/image147.png"/><Relationship Id="rId5" Type="http://schemas.openxmlformats.org/officeDocument/2006/relationships/image" Target="../media/image150.png"/><Relationship Id="rId15" Type="http://schemas.openxmlformats.org/officeDocument/2006/relationships/image" Target="../media/image156.png"/><Relationship Id="rId23" Type="http://schemas.openxmlformats.org/officeDocument/2006/relationships/image" Target="../media/image98.png"/><Relationship Id="rId10" Type="http://schemas.openxmlformats.org/officeDocument/2006/relationships/image" Target="../media/image24.png"/><Relationship Id="rId19" Type="http://schemas.openxmlformats.org/officeDocument/2006/relationships/image" Target="../media/image140.png"/><Relationship Id="rId4" Type="http://schemas.openxmlformats.org/officeDocument/2006/relationships/image" Target="../media/image149.png"/><Relationship Id="rId9" Type="http://schemas.openxmlformats.org/officeDocument/2006/relationships/image" Target="../media/image152.png"/><Relationship Id="rId14" Type="http://schemas.openxmlformats.org/officeDocument/2006/relationships/image" Target="../media/image155.png"/><Relationship Id="rId22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68.png"/><Relationship Id="rId18" Type="http://schemas.openxmlformats.org/officeDocument/2006/relationships/image" Target="../media/image98.png"/><Relationship Id="rId3" Type="http://schemas.openxmlformats.org/officeDocument/2006/relationships/image" Target="../media/image94.png"/><Relationship Id="rId21" Type="http://schemas.openxmlformats.org/officeDocument/2006/relationships/image" Target="../media/image102.png"/><Relationship Id="rId7" Type="http://schemas.openxmlformats.org/officeDocument/2006/relationships/image" Target="../media/image24.png"/><Relationship Id="rId12" Type="http://schemas.openxmlformats.org/officeDocument/2006/relationships/image" Target="../media/image167.png"/><Relationship Id="rId17" Type="http://schemas.openxmlformats.org/officeDocument/2006/relationships/image" Target="../media/image97.png"/><Relationship Id="rId2" Type="http://schemas.openxmlformats.org/officeDocument/2006/relationships/image" Target="../media/image161.png"/><Relationship Id="rId16" Type="http://schemas.openxmlformats.org/officeDocument/2006/relationships/image" Target="../media/image14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6.png"/><Relationship Id="rId5" Type="http://schemas.openxmlformats.org/officeDocument/2006/relationships/image" Target="../media/image162.png"/><Relationship Id="rId15" Type="http://schemas.openxmlformats.org/officeDocument/2006/relationships/image" Target="../media/image169.png"/><Relationship Id="rId10" Type="http://schemas.openxmlformats.org/officeDocument/2006/relationships/image" Target="../media/image165.png"/><Relationship Id="rId19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164.png"/><Relationship Id="rId1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18" Type="http://schemas.openxmlformats.org/officeDocument/2006/relationships/image" Target="../media/image175.png"/><Relationship Id="rId3" Type="http://schemas.openxmlformats.org/officeDocument/2006/relationships/image" Target="../media/image93.png"/><Relationship Id="rId21" Type="http://schemas.openxmlformats.org/officeDocument/2006/relationships/image" Target="../media/image178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74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19" Type="http://schemas.openxmlformats.org/officeDocument/2006/relationships/image" Target="../media/image176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7.png"/><Relationship Id="rId18" Type="http://schemas.openxmlformats.org/officeDocument/2006/relationships/image" Target="../media/image182.png"/><Relationship Id="rId3" Type="http://schemas.openxmlformats.org/officeDocument/2006/relationships/image" Target="../media/image93.png"/><Relationship Id="rId21" Type="http://schemas.openxmlformats.org/officeDocument/2006/relationships/image" Target="../media/image185.png"/><Relationship Id="rId7" Type="http://schemas.openxmlformats.org/officeDocument/2006/relationships/image" Target="../media/image24.png"/><Relationship Id="rId12" Type="http://schemas.openxmlformats.org/officeDocument/2006/relationships/image" Target="../media/image168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70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146.png"/><Relationship Id="rId19" Type="http://schemas.openxmlformats.org/officeDocument/2006/relationships/image" Target="../media/image183.png"/><Relationship Id="rId4" Type="http://schemas.openxmlformats.org/officeDocument/2006/relationships/image" Target="../media/image94.png"/><Relationship Id="rId9" Type="http://schemas.openxmlformats.org/officeDocument/2006/relationships/image" Target="../media/image181.png"/><Relationship Id="rId1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70.png"/><Relationship Id="rId3" Type="http://schemas.openxmlformats.org/officeDocument/2006/relationships/image" Target="../media/image95.png"/><Relationship Id="rId7" Type="http://schemas.openxmlformats.org/officeDocument/2006/relationships/image" Target="../media/image146.png"/><Relationship Id="rId12" Type="http://schemas.openxmlformats.org/officeDocument/2006/relationships/image" Target="../media/image99.png"/><Relationship Id="rId2" Type="http://schemas.openxmlformats.org/officeDocument/2006/relationships/image" Target="../media/image94.png"/><Relationship Id="rId16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8.png"/><Relationship Id="rId5" Type="http://schemas.openxmlformats.org/officeDocument/2006/relationships/image" Target="../media/image24.png"/><Relationship Id="rId15" Type="http://schemas.openxmlformats.org/officeDocument/2006/relationships/image" Target="../media/image184.png"/><Relationship Id="rId10" Type="http://schemas.openxmlformats.org/officeDocument/2006/relationships/image" Target="../media/image97.png"/><Relationship Id="rId4" Type="http://schemas.openxmlformats.org/officeDocument/2006/relationships/image" Target="../media/image186.png"/><Relationship Id="rId9" Type="http://schemas.openxmlformats.org/officeDocument/2006/relationships/image" Target="../media/image168.png"/><Relationship Id="rId1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7.png"/><Relationship Id="rId18" Type="http://schemas.openxmlformats.org/officeDocument/2006/relationships/image" Target="../media/image190.png"/><Relationship Id="rId3" Type="http://schemas.openxmlformats.org/officeDocument/2006/relationships/image" Target="../media/image93.png"/><Relationship Id="rId21" Type="http://schemas.openxmlformats.org/officeDocument/2006/relationships/image" Target="../media/image193.png"/><Relationship Id="rId7" Type="http://schemas.openxmlformats.org/officeDocument/2006/relationships/image" Target="../media/image24.png"/><Relationship Id="rId12" Type="http://schemas.openxmlformats.org/officeDocument/2006/relationships/image" Target="../media/image168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70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146.png"/><Relationship Id="rId19" Type="http://schemas.openxmlformats.org/officeDocument/2006/relationships/image" Target="../media/image191.png"/><Relationship Id="rId4" Type="http://schemas.openxmlformats.org/officeDocument/2006/relationships/image" Target="../media/image94.png"/><Relationship Id="rId9" Type="http://schemas.openxmlformats.org/officeDocument/2006/relationships/image" Target="../media/image189.png"/><Relationship Id="rId1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1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96.png"/><Relationship Id="rId2" Type="http://schemas.openxmlformats.org/officeDocument/2006/relationships/image" Target="../media/image92.png"/><Relationship Id="rId16" Type="http://schemas.openxmlformats.org/officeDocument/2006/relationships/image" Target="../media/image195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19" Type="http://schemas.openxmlformats.org/officeDocument/2006/relationships/image" Target="../media/image197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0.png"/><Relationship Id="rId18" Type="http://schemas.openxmlformats.org/officeDocument/2006/relationships/image" Target="../media/image170.png"/><Relationship Id="rId26" Type="http://schemas.openxmlformats.org/officeDocument/2006/relationships/image" Target="../media/image208.png"/><Relationship Id="rId3" Type="http://schemas.openxmlformats.org/officeDocument/2006/relationships/image" Target="../media/image93.png"/><Relationship Id="rId21" Type="http://schemas.openxmlformats.org/officeDocument/2006/relationships/image" Target="../media/image204.png"/><Relationship Id="rId7" Type="http://schemas.openxmlformats.org/officeDocument/2006/relationships/image" Target="../media/image24.png"/><Relationship Id="rId12" Type="http://schemas.openxmlformats.org/officeDocument/2006/relationships/image" Target="../media/image146.png"/><Relationship Id="rId17" Type="http://schemas.openxmlformats.org/officeDocument/2006/relationships/image" Target="../media/image99.png"/><Relationship Id="rId25" Type="http://schemas.openxmlformats.org/officeDocument/2006/relationships/image" Target="../media/image207.png"/><Relationship Id="rId2" Type="http://schemas.openxmlformats.org/officeDocument/2006/relationships/image" Target="../media/image92.png"/><Relationship Id="rId16" Type="http://schemas.openxmlformats.org/officeDocument/2006/relationships/image" Target="../media/image98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2.png"/><Relationship Id="rId24" Type="http://schemas.openxmlformats.org/officeDocument/2006/relationships/image" Target="../media/image206.png"/><Relationship Id="rId5" Type="http://schemas.openxmlformats.org/officeDocument/2006/relationships/image" Target="../media/image95.png"/><Relationship Id="rId15" Type="http://schemas.openxmlformats.org/officeDocument/2006/relationships/image" Target="../media/image97.png"/><Relationship Id="rId23" Type="http://schemas.openxmlformats.org/officeDocument/2006/relationships/image" Target="../media/image102.png"/><Relationship Id="rId10" Type="http://schemas.openxmlformats.org/officeDocument/2006/relationships/image" Target="../media/image201.png"/><Relationship Id="rId19" Type="http://schemas.openxmlformats.org/officeDocument/2006/relationships/image" Target="../media/image195.png"/><Relationship Id="rId4" Type="http://schemas.openxmlformats.org/officeDocument/2006/relationships/image" Target="../media/image94.png"/><Relationship Id="rId9" Type="http://schemas.openxmlformats.org/officeDocument/2006/relationships/image" Target="../media/image200.png"/><Relationship Id="rId14" Type="http://schemas.openxmlformats.org/officeDocument/2006/relationships/image" Target="../media/image168.png"/><Relationship Id="rId22" Type="http://schemas.openxmlformats.org/officeDocument/2006/relationships/image" Target="../media/image205.png"/><Relationship Id="rId27" Type="http://schemas.openxmlformats.org/officeDocument/2006/relationships/image" Target="../media/image2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70.png"/><Relationship Id="rId3" Type="http://schemas.openxmlformats.org/officeDocument/2006/relationships/image" Target="../media/image95.png"/><Relationship Id="rId7" Type="http://schemas.openxmlformats.org/officeDocument/2006/relationships/image" Target="../media/image146.png"/><Relationship Id="rId12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8.png"/><Relationship Id="rId5" Type="http://schemas.openxmlformats.org/officeDocument/2006/relationships/image" Target="../media/image24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210.png"/><Relationship Id="rId9" Type="http://schemas.openxmlformats.org/officeDocument/2006/relationships/image" Target="../media/image168.png"/><Relationship Id="rId14" Type="http://schemas.openxmlformats.org/officeDocument/2006/relationships/image" Target="../media/image2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0.png"/><Relationship Id="rId18" Type="http://schemas.openxmlformats.org/officeDocument/2006/relationships/image" Target="../media/image98.png"/><Relationship Id="rId3" Type="http://schemas.openxmlformats.org/officeDocument/2006/relationships/image" Target="../media/image93.png"/><Relationship Id="rId21" Type="http://schemas.openxmlformats.org/officeDocument/2006/relationships/image" Target="../media/image102.png"/><Relationship Id="rId7" Type="http://schemas.openxmlformats.org/officeDocument/2006/relationships/image" Target="../media/image24.png"/><Relationship Id="rId12" Type="http://schemas.openxmlformats.org/officeDocument/2006/relationships/image" Target="../media/image146.png"/><Relationship Id="rId17" Type="http://schemas.openxmlformats.org/officeDocument/2006/relationships/image" Target="../media/image97.png"/><Relationship Id="rId2" Type="http://schemas.openxmlformats.org/officeDocument/2006/relationships/image" Target="../media/image92.png"/><Relationship Id="rId16" Type="http://schemas.openxmlformats.org/officeDocument/2006/relationships/image" Target="../media/image168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15.png"/><Relationship Id="rId5" Type="http://schemas.openxmlformats.org/officeDocument/2006/relationships/image" Target="../media/image95.png"/><Relationship Id="rId15" Type="http://schemas.openxmlformats.org/officeDocument/2006/relationships/image" Target="../media/image217.png"/><Relationship Id="rId10" Type="http://schemas.openxmlformats.org/officeDocument/2006/relationships/image" Target="../media/image214.png"/><Relationship Id="rId19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213.png"/><Relationship Id="rId14" Type="http://schemas.openxmlformats.org/officeDocument/2006/relationships/image" Target="../media/image2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64.png"/><Relationship Id="rId18" Type="http://schemas.openxmlformats.org/officeDocument/2006/relationships/image" Target="../media/image97.png"/><Relationship Id="rId3" Type="http://schemas.openxmlformats.org/officeDocument/2006/relationships/image" Target="../media/image94.png"/><Relationship Id="rId21" Type="http://schemas.openxmlformats.org/officeDocument/2006/relationships/image" Target="../media/image170.png"/><Relationship Id="rId7" Type="http://schemas.openxmlformats.org/officeDocument/2006/relationships/image" Target="../media/image24.png"/><Relationship Id="rId12" Type="http://schemas.openxmlformats.org/officeDocument/2006/relationships/image" Target="../media/image220.png"/><Relationship Id="rId17" Type="http://schemas.openxmlformats.org/officeDocument/2006/relationships/image" Target="../media/image146.png"/><Relationship Id="rId2" Type="http://schemas.openxmlformats.org/officeDocument/2006/relationships/image" Target="../media/image161.png"/><Relationship Id="rId16" Type="http://schemas.openxmlformats.org/officeDocument/2006/relationships/image" Target="../media/image168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40.png"/><Relationship Id="rId5" Type="http://schemas.openxmlformats.org/officeDocument/2006/relationships/image" Target="../media/image162.png"/><Relationship Id="rId15" Type="http://schemas.openxmlformats.org/officeDocument/2006/relationships/image" Target="../media/image221.png"/><Relationship Id="rId10" Type="http://schemas.openxmlformats.org/officeDocument/2006/relationships/image" Target="../media/image219.png"/><Relationship Id="rId19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218.png"/><Relationship Id="rId14" Type="http://schemas.openxmlformats.org/officeDocument/2006/relationships/image" Target="../media/image165.png"/><Relationship Id="rId22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7.png"/><Relationship Id="rId18" Type="http://schemas.openxmlformats.org/officeDocument/2006/relationships/image" Target="../media/image224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168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146.png"/><Relationship Id="rId4" Type="http://schemas.openxmlformats.org/officeDocument/2006/relationships/image" Target="../media/image94.png"/><Relationship Id="rId9" Type="http://schemas.openxmlformats.org/officeDocument/2006/relationships/image" Target="../media/image223.png"/><Relationship Id="rId1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0.png"/><Relationship Id="rId18" Type="http://schemas.openxmlformats.org/officeDocument/2006/relationships/image" Target="../media/image170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146.png"/><Relationship Id="rId17" Type="http://schemas.openxmlformats.org/officeDocument/2006/relationships/image" Target="../media/image99.png"/><Relationship Id="rId2" Type="http://schemas.openxmlformats.org/officeDocument/2006/relationships/image" Target="../media/image92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4.png"/><Relationship Id="rId5" Type="http://schemas.openxmlformats.org/officeDocument/2006/relationships/image" Target="../media/image95.png"/><Relationship Id="rId15" Type="http://schemas.openxmlformats.org/officeDocument/2006/relationships/image" Target="../media/image97.png"/><Relationship Id="rId10" Type="http://schemas.openxmlformats.org/officeDocument/2006/relationships/image" Target="../media/image233.png"/><Relationship Id="rId19" Type="http://schemas.openxmlformats.org/officeDocument/2006/relationships/image" Target="../media/image102.png"/><Relationship Id="rId4" Type="http://schemas.openxmlformats.org/officeDocument/2006/relationships/image" Target="../media/image94.png"/><Relationship Id="rId9" Type="http://schemas.openxmlformats.org/officeDocument/2006/relationships/image" Target="../media/image232.png"/><Relationship Id="rId14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68.png"/><Relationship Id="rId1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170.png"/><Relationship Id="rId2" Type="http://schemas.openxmlformats.org/officeDocument/2006/relationships/image" Target="../media/image92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146.png"/><Relationship Id="rId5" Type="http://schemas.openxmlformats.org/officeDocument/2006/relationships/image" Target="../media/image95.png"/><Relationship Id="rId15" Type="http://schemas.openxmlformats.org/officeDocument/2006/relationships/image" Target="../media/image98.png"/><Relationship Id="rId10" Type="http://schemas.openxmlformats.org/officeDocument/2006/relationships/image" Target="../media/image236.png"/><Relationship Id="rId19" Type="http://schemas.openxmlformats.org/officeDocument/2006/relationships/image" Target="../media/image237.png"/><Relationship Id="rId4" Type="http://schemas.openxmlformats.org/officeDocument/2006/relationships/image" Target="../media/image94.png"/><Relationship Id="rId9" Type="http://schemas.openxmlformats.org/officeDocument/2006/relationships/image" Target="../media/image235.png"/><Relationship Id="rId1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9" Type="http://schemas.openxmlformats.org/officeDocument/2006/relationships/image" Target="../media/image79.png"/><Relationship Id="rId21" Type="http://schemas.openxmlformats.org/officeDocument/2006/relationships/image" Target="../media/image63.pn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47" Type="http://schemas.openxmlformats.org/officeDocument/2006/relationships/image" Target="../media/image87.png"/><Relationship Id="rId50" Type="http://schemas.openxmlformats.org/officeDocument/2006/relationships/image" Target="../media/image90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9" Type="http://schemas.openxmlformats.org/officeDocument/2006/relationships/image" Target="../media/image25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24.png"/><Relationship Id="rId36" Type="http://schemas.openxmlformats.org/officeDocument/2006/relationships/image" Target="../media/image76.png"/><Relationship Id="rId49" Type="http://schemas.openxmlformats.org/officeDocument/2006/relationships/image" Target="../media/image89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1.png"/><Relationship Id="rId44" Type="http://schemas.openxmlformats.org/officeDocument/2006/relationships/image" Target="../media/image84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8" Type="http://schemas.openxmlformats.org/officeDocument/2006/relationships/image" Target="../media/image50.png"/><Relationship Id="rId51" Type="http://schemas.openxmlformats.org/officeDocument/2006/relationships/image" Target="../media/image91.png"/><Relationship Id="rId3" Type="http://schemas.openxmlformats.org/officeDocument/2006/relationships/image" Target="../media/image45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20" Type="http://schemas.openxmlformats.org/officeDocument/2006/relationships/image" Target="../media/image62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70.png"/><Relationship Id="rId3" Type="http://schemas.openxmlformats.org/officeDocument/2006/relationships/image" Target="../media/image95.png"/><Relationship Id="rId7" Type="http://schemas.openxmlformats.org/officeDocument/2006/relationships/image" Target="../media/image146.png"/><Relationship Id="rId12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8.png"/><Relationship Id="rId5" Type="http://schemas.openxmlformats.org/officeDocument/2006/relationships/image" Target="../media/image24.png"/><Relationship Id="rId15" Type="http://schemas.openxmlformats.org/officeDocument/2006/relationships/image" Target="../media/image239.png"/><Relationship Id="rId10" Type="http://schemas.openxmlformats.org/officeDocument/2006/relationships/image" Target="../media/image97.png"/><Relationship Id="rId4" Type="http://schemas.openxmlformats.org/officeDocument/2006/relationships/image" Target="../media/image238.png"/><Relationship Id="rId9" Type="http://schemas.openxmlformats.org/officeDocument/2006/relationships/image" Target="../media/image168.png"/><Relationship Id="rId1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168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146.png"/><Relationship Id="rId4" Type="http://schemas.openxmlformats.org/officeDocument/2006/relationships/image" Target="../media/image94.png"/><Relationship Id="rId9" Type="http://schemas.openxmlformats.org/officeDocument/2006/relationships/image" Target="../media/image241.png"/><Relationship Id="rId1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243.png"/><Relationship Id="rId12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7.png"/><Relationship Id="rId5" Type="http://schemas.openxmlformats.org/officeDocument/2006/relationships/image" Target="../media/image24.png"/><Relationship Id="rId15" Type="http://schemas.openxmlformats.org/officeDocument/2006/relationships/image" Target="../media/image102.png"/><Relationship Id="rId10" Type="http://schemas.openxmlformats.org/officeDocument/2006/relationships/image" Target="../media/image168.png"/><Relationship Id="rId4" Type="http://schemas.openxmlformats.org/officeDocument/2006/relationships/image" Target="../media/image242.png"/><Relationship Id="rId9" Type="http://schemas.openxmlformats.org/officeDocument/2006/relationships/image" Target="../media/image140.png"/><Relationship Id="rId14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64.png"/><Relationship Id="rId18" Type="http://schemas.openxmlformats.org/officeDocument/2006/relationships/image" Target="../media/image97.png"/><Relationship Id="rId3" Type="http://schemas.openxmlformats.org/officeDocument/2006/relationships/image" Target="../media/image94.png"/><Relationship Id="rId21" Type="http://schemas.openxmlformats.org/officeDocument/2006/relationships/image" Target="../media/image170.png"/><Relationship Id="rId7" Type="http://schemas.openxmlformats.org/officeDocument/2006/relationships/image" Target="../media/image24.png"/><Relationship Id="rId12" Type="http://schemas.openxmlformats.org/officeDocument/2006/relationships/image" Target="../media/image248.png"/><Relationship Id="rId17" Type="http://schemas.openxmlformats.org/officeDocument/2006/relationships/image" Target="../media/image146.png"/><Relationship Id="rId2" Type="http://schemas.openxmlformats.org/officeDocument/2006/relationships/image" Target="../media/image161.png"/><Relationship Id="rId16" Type="http://schemas.openxmlformats.org/officeDocument/2006/relationships/image" Target="../media/image168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40.png"/><Relationship Id="rId5" Type="http://schemas.openxmlformats.org/officeDocument/2006/relationships/image" Target="../media/image162.png"/><Relationship Id="rId15" Type="http://schemas.openxmlformats.org/officeDocument/2006/relationships/image" Target="../media/image249.png"/><Relationship Id="rId10" Type="http://schemas.openxmlformats.org/officeDocument/2006/relationships/image" Target="../media/image247.png"/><Relationship Id="rId19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246.png"/><Relationship Id="rId14" Type="http://schemas.openxmlformats.org/officeDocument/2006/relationships/image" Target="../media/image165.png"/><Relationship Id="rId22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99.png"/><Relationship Id="rId3" Type="http://schemas.openxmlformats.org/officeDocument/2006/relationships/image" Target="../media/image93.png"/><Relationship Id="rId7" Type="http://schemas.openxmlformats.org/officeDocument/2006/relationships/image" Target="../media/image25.png"/><Relationship Id="rId12" Type="http://schemas.openxmlformats.org/officeDocument/2006/relationships/image" Target="../media/image98.png"/><Relationship Id="rId17" Type="http://schemas.openxmlformats.org/officeDocument/2006/relationships/image" Target="../media/image251.png"/><Relationship Id="rId2" Type="http://schemas.openxmlformats.org/officeDocument/2006/relationships/image" Target="../media/image92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7.png"/><Relationship Id="rId5" Type="http://schemas.openxmlformats.org/officeDocument/2006/relationships/image" Target="../media/image95.png"/><Relationship Id="rId15" Type="http://schemas.openxmlformats.org/officeDocument/2006/relationships/image" Target="../media/image250.png"/><Relationship Id="rId10" Type="http://schemas.openxmlformats.org/officeDocument/2006/relationships/image" Target="../media/image168.png"/><Relationship Id="rId4" Type="http://schemas.openxmlformats.org/officeDocument/2006/relationships/image" Target="../media/image94.png"/><Relationship Id="rId9" Type="http://schemas.openxmlformats.org/officeDocument/2006/relationships/image" Target="../media/image140.png"/><Relationship Id="rId1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1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254.png"/><Relationship Id="rId2" Type="http://schemas.openxmlformats.org/officeDocument/2006/relationships/image" Target="../media/image92.png"/><Relationship Id="rId16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18" Type="http://schemas.openxmlformats.org/officeDocument/2006/relationships/image" Target="../media/image255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254.png"/><Relationship Id="rId2" Type="http://schemas.openxmlformats.org/officeDocument/2006/relationships/image" Target="../media/image92.png"/><Relationship Id="rId16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19" Type="http://schemas.openxmlformats.org/officeDocument/2006/relationships/image" Target="../media/image102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18" Type="http://schemas.openxmlformats.org/officeDocument/2006/relationships/image" Target="../media/image255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254.png"/><Relationship Id="rId2" Type="http://schemas.openxmlformats.org/officeDocument/2006/relationships/image" Target="../media/image92.png"/><Relationship Id="rId16" Type="http://schemas.openxmlformats.org/officeDocument/2006/relationships/image" Target="../media/image25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19" Type="http://schemas.openxmlformats.org/officeDocument/2006/relationships/image" Target="../media/image256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3" Type="http://schemas.openxmlformats.org/officeDocument/2006/relationships/image" Target="../media/image93.png"/><Relationship Id="rId21" Type="http://schemas.openxmlformats.org/officeDocument/2006/relationships/image" Target="../media/image98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264.png"/><Relationship Id="rId2" Type="http://schemas.openxmlformats.org/officeDocument/2006/relationships/image" Target="../media/image92.png"/><Relationship Id="rId16" Type="http://schemas.openxmlformats.org/officeDocument/2006/relationships/image" Target="../media/image26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146.png"/><Relationship Id="rId24" Type="http://schemas.openxmlformats.org/officeDocument/2006/relationships/image" Target="../media/image102.png"/><Relationship Id="rId5" Type="http://schemas.openxmlformats.org/officeDocument/2006/relationships/image" Target="../media/image95.png"/><Relationship Id="rId15" Type="http://schemas.openxmlformats.org/officeDocument/2006/relationships/image" Target="../media/image262.png"/><Relationship Id="rId23" Type="http://schemas.openxmlformats.org/officeDocument/2006/relationships/image" Target="../media/image170.png"/><Relationship Id="rId10" Type="http://schemas.openxmlformats.org/officeDocument/2006/relationships/image" Target="../media/image259.png"/><Relationship Id="rId19" Type="http://schemas.openxmlformats.org/officeDocument/2006/relationships/image" Target="../media/image168.png"/><Relationship Id="rId4" Type="http://schemas.openxmlformats.org/officeDocument/2006/relationships/image" Target="../media/image94.png"/><Relationship Id="rId9" Type="http://schemas.openxmlformats.org/officeDocument/2006/relationships/image" Target="../media/image258.png"/><Relationship Id="rId14" Type="http://schemas.openxmlformats.org/officeDocument/2006/relationships/image" Target="../media/image261.png"/><Relationship Id="rId22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1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1.png"/><Relationship Id="rId18" Type="http://schemas.openxmlformats.org/officeDocument/2006/relationships/image" Target="../media/image168.png"/><Relationship Id="rId26" Type="http://schemas.openxmlformats.org/officeDocument/2006/relationships/image" Target="../media/image276.png"/><Relationship Id="rId3" Type="http://schemas.openxmlformats.org/officeDocument/2006/relationships/image" Target="../media/image93.png"/><Relationship Id="rId21" Type="http://schemas.openxmlformats.org/officeDocument/2006/relationships/image" Target="../media/image99.png"/><Relationship Id="rId7" Type="http://schemas.openxmlformats.org/officeDocument/2006/relationships/image" Target="../media/image24.png"/><Relationship Id="rId12" Type="http://schemas.openxmlformats.org/officeDocument/2006/relationships/image" Target="../media/image270.png"/><Relationship Id="rId17" Type="http://schemas.openxmlformats.org/officeDocument/2006/relationships/image" Target="../media/image273.png"/><Relationship Id="rId25" Type="http://schemas.openxmlformats.org/officeDocument/2006/relationships/image" Target="../media/image275.png"/><Relationship Id="rId2" Type="http://schemas.openxmlformats.org/officeDocument/2006/relationships/image" Target="../media/image92.png"/><Relationship Id="rId16" Type="http://schemas.openxmlformats.org/officeDocument/2006/relationships/image" Target="../media/image272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11" Type="http://schemas.openxmlformats.org/officeDocument/2006/relationships/image" Target="../media/image269.png"/><Relationship Id="rId24" Type="http://schemas.openxmlformats.org/officeDocument/2006/relationships/image" Target="../media/image274.png"/><Relationship Id="rId5" Type="http://schemas.openxmlformats.org/officeDocument/2006/relationships/image" Target="../media/image95.png"/><Relationship Id="rId15" Type="http://schemas.openxmlformats.org/officeDocument/2006/relationships/image" Target="../media/image140.png"/><Relationship Id="rId23" Type="http://schemas.openxmlformats.org/officeDocument/2006/relationships/image" Target="../media/image102.png"/><Relationship Id="rId10" Type="http://schemas.openxmlformats.org/officeDocument/2006/relationships/image" Target="../media/image268.png"/><Relationship Id="rId19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267.png"/><Relationship Id="rId14" Type="http://schemas.openxmlformats.org/officeDocument/2006/relationships/image" Target="../media/image146.png"/><Relationship Id="rId22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0.png"/><Relationship Id="rId18" Type="http://schemas.openxmlformats.org/officeDocument/2006/relationships/image" Target="../media/image285.png"/><Relationship Id="rId26" Type="http://schemas.openxmlformats.org/officeDocument/2006/relationships/image" Target="../media/image170.png"/><Relationship Id="rId3" Type="http://schemas.openxmlformats.org/officeDocument/2006/relationships/image" Target="../media/image93.png"/><Relationship Id="rId21" Type="http://schemas.openxmlformats.org/officeDocument/2006/relationships/image" Target="../media/image288.png"/><Relationship Id="rId7" Type="http://schemas.openxmlformats.org/officeDocument/2006/relationships/image" Target="../media/image24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5" Type="http://schemas.openxmlformats.org/officeDocument/2006/relationships/image" Target="../media/image99.png"/><Relationship Id="rId2" Type="http://schemas.openxmlformats.org/officeDocument/2006/relationships/image" Target="../media/image92.png"/><Relationship Id="rId16" Type="http://schemas.openxmlformats.org/officeDocument/2006/relationships/image" Target="../media/image283.png"/><Relationship Id="rId20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11" Type="http://schemas.openxmlformats.org/officeDocument/2006/relationships/image" Target="../media/image278.png"/><Relationship Id="rId24" Type="http://schemas.openxmlformats.org/officeDocument/2006/relationships/image" Target="../media/image98.png"/><Relationship Id="rId5" Type="http://schemas.openxmlformats.org/officeDocument/2006/relationships/image" Target="../media/image95.png"/><Relationship Id="rId15" Type="http://schemas.openxmlformats.org/officeDocument/2006/relationships/image" Target="../media/image282.png"/><Relationship Id="rId23" Type="http://schemas.openxmlformats.org/officeDocument/2006/relationships/image" Target="../media/image97.png"/><Relationship Id="rId28" Type="http://schemas.openxmlformats.org/officeDocument/2006/relationships/image" Target="../media/image289.png"/><Relationship Id="rId10" Type="http://schemas.openxmlformats.org/officeDocument/2006/relationships/image" Target="../media/image140.png"/><Relationship Id="rId19" Type="http://schemas.openxmlformats.org/officeDocument/2006/relationships/image" Target="../media/image286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281.png"/><Relationship Id="rId22" Type="http://schemas.openxmlformats.org/officeDocument/2006/relationships/image" Target="../media/image168.png"/><Relationship Id="rId27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4.png"/><Relationship Id="rId18" Type="http://schemas.openxmlformats.org/officeDocument/2006/relationships/image" Target="../media/image293.png"/><Relationship Id="rId26" Type="http://schemas.openxmlformats.org/officeDocument/2006/relationships/image" Target="../media/image285.png"/><Relationship Id="rId3" Type="http://schemas.openxmlformats.org/officeDocument/2006/relationships/image" Target="../media/image93.png"/><Relationship Id="rId21" Type="http://schemas.openxmlformats.org/officeDocument/2006/relationships/image" Target="../media/image98.png"/><Relationship Id="rId7" Type="http://schemas.openxmlformats.org/officeDocument/2006/relationships/image" Target="../media/image24.png"/><Relationship Id="rId12" Type="http://schemas.openxmlformats.org/officeDocument/2006/relationships/image" Target="../media/image283.png"/><Relationship Id="rId17" Type="http://schemas.openxmlformats.org/officeDocument/2006/relationships/image" Target="../media/image292.png"/><Relationship Id="rId25" Type="http://schemas.openxmlformats.org/officeDocument/2006/relationships/image" Target="../media/image278.png"/><Relationship Id="rId2" Type="http://schemas.openxmlformats.org/officeDocument/2006/relationships/image" Target="../media/image92.png"/><Relationship Id="rId16" Type="http://schemas.openxmlformats.org/officeDocument/2006/relationships/image" Target="../media/image279.png"/><Relationship Id="rId20" Type="http://schemas.openxmlformats.org/officeDocument/2006/relationships/image" Target="../media/image97.png"/><Relationship Id="rId29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24" Type="http://schemas.openxmlformats.org/officeDocument/2006/relationships/image" Target="../media/image102.png"/><Relationship Id="rId5" Type="http://schemas.openxmlformats.org/officeDocument/2006/relationships/image" Target="../media/image95.png"/><Relationship Id="rId15" Type="http://schemas.openxmlformats.org/officeDocument/2006/relationships/image" Target="../media/image291.png"/><Relationship Id="rId23" Type="http://schemas.openxmlformats.org/officeDocument/2006/relationships/image" Target="../media/image170.png"/><Relationship Id="rId28" Type="http://schemas.openxmlformats.org/officeDocument/2006/relationships/image" Target="../media/image281.png"/><Relationship Id="rId10" Type="http://schemas.openxmlformats.org/officeDocument/2006/relationships/image" Target="../media/image140.png"/><Relationship Id="rId19" Type="http://schemas.openxmlformats.org/officeDocument/2006/relationships/image" Target="../media/image168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290.png"/><Relationship Id="rId22" Type="http://schemas.openxmlformats.org/officeDocument/2006/relationships/image" Target="../media/image99.png"/><Relationship Id="rId27" Type="http://schemas.openxmlformats.org/officeDocument/2006/relationships/image" Target="../media/image2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9.png"/><Relationship Id="rId18" Type="http://schemas.openxmlformats.org/officeDocument/2006/relationships/image" Target="../media/image97.png"/><Relationship Id="rId3" Type="http://schemas.openxmlformats.org/officeDocument/2006/relationships/image" Target="../media/image93.png"/><Relationship Id="rId21" Type="http://schemas.openxmlformats.org/officeDocument/2006/relationships/image" Target="../media/image170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168.png"/><Relationship Id="rId2" Type="http://schemas.openxmlformats.org/officeDocument/2006/relationships/image" Target="../media/image92.png"/><Relationship Id="rId16" Type="http://schemas.openxmlformats.org/officeDocument/2006/relationships/image" Target="../media/image302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11" Type="http://schemas.openxmlformats.org/officeDocument/2006/relationships/image" Target="../media/image146.png"/><Relationship Id="rId5" Type="http://schemas.openxmlformats.org/officeDocument/2006/relationships/image" Target="../media/image95.png"/><Relationship Id="rId15" Type="http://schemas.openxmlformats.org/officeDocument/2006/relationships/image" Target="../media/image301.png"/><Relationship Id="rId10" Type="http://schemas.openxmlformats.org/officeDocument/2006/relationships/image" Target="../media/image298.png"/><Relationship Id="rId19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297.png"/><Relationship Id="rId14" Type="http://schemas.openxmlformats.org/officeDocument/2006/relationships/image" Target="../media/image300.png"/><Relationship Id="rId22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7.png"/><Relationship Id="rId18" Type="http://schemas.openxmlformats.org/officeDocument/2006/relationships/image" Target="../media/image97.png"/><Relationship Id="rId3" Type="http://schemas.openxmlformats.org/officeDocument/2006/relationships/image" Target="../media/image93.png"/><Relationship Id="rId21" Type="http://schemas.openxmlformats.org/officeDocument/2006/relationships/image" Target="../media/image170.png"/><Relationship Id="rId7" Type="http://schemas.openxmlformats.org/officeDocument/2006/relationships/image" Target="../media/image24.png"/><Relationship Id="rId12" Type="http://schemas.openxmlformats.org/officeDocument/2006/relationships/image" Target="../media/image306.png"/><Relationship Id="rId17" Type="http://schemas.openxmlformats.org/officeDocument/2006/relationships/image" Target="../media/image168.png"/><Relationship Id="rId2" Type="http://schemas.openxmlformats.org/officeDocument/2006/relationships/image" Target="../media/image92.png"/><Relationship Id="rId16" Type="http://schemas.openxmlformats.org/officeDocument/2006/relationships/image" Target="../media/image140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11" Type="http://schemas.openxmlformats.org/officeDocument/2006/relationships/image" Target="../media/image305.png"/><Relationship Id="rId5" Type="http://schemas.openxmlformats.org/officeDocument/2006/relationships/image" Target="../media/image95.png"/><Relationship Id="rId15" Type="http://schemas.openxmlformats.org/officeDocument/2006/relationships/image" Target="../media/image146.png"/><Relationship Id="rId10" Type="http://schemas.openxmlformats.org/officeDocument/2006/relationships/image" Target="../media/image304.png"/><Relationship Id="rId19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Relationship Id="rId22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309.png"/><Relationship Id="rId3" Type="http://schemas.openxmlformats.org/officeDocument/2006/relationships/image" Target="../media/image95.png"/><Relationship Id="rId7" Type="http://schemas.openxmlformats.org/officeDocument/2006/relationships/image" Target="../media/image140.png"/><Relationship Id="rId12" Type="http://schemas.openxmlformats.org/officeDocument/2006/relationships/image" Target="../media/image17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99.png"/><Relationship Id="rId5" Type="http://schemas.openxmlformats.org/officeDocument/2006/relationships/image" Target="../media/image25.png"/><Relationship Id="rId15" Type="http://schemas.openxmlformats.org/officeDocument/2006/relationships/image" Target="../media/image310.png"/><Relationship Id="rId10" Type="http://schemas.openxmlformats.org/officeDocument/2006/relationships/image" Target="../media/image98.png"/><Relationship Id="rId4" Type="http://schemas.openxmlformats.org/officeDocument/2006/relationships/image" Target="../media/image24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18" Type="http://schemas.openxmlformats.org/officeDocument/2006/relationships/image" Target="../media/image3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video" Target="../media/media1.mp4"/><Relationship Id="rId16" Type="http://schemas.openxmlformats.org/officeDocument/2006/relationships/image" Target="../media/image309.png"/><Relationship Id="rId1" Type="http://schemas.microsoft.com/office/2007/relationships/media" Target="../media/media1.mp4"/><Relationship Id="rId6" Type="http://schemas.openxmlformats.org/officeDocument/2006/relationships/image" Target="../media/image95.png"/><Relationship Id="rId11" Type="http://schemas.openxmlformats.org/officeDocument/2006/relationships/image" Target="../media/image168.png"/><Relationship Id="rId5" Type="http://schemas.openxmlformats.org/officeDocument/2006/relationships/image" Target="../media/image94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19" Type="http://schemas.openxmlformats.org/officeDocument/2006/relationships/image" Target="../media/image31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26" Type="http://schemas.openxmlformats.org/officeDocument/2006/relationships/image" Target="../media/image99.png"/><Relationship Id="rId3" Type="http://schemas.openxmlformats.org/officeDocument/2006/relationships/image" Target="../media/image93.png"/><Relationship Id="rId21" Type="http://schemas.openxmlformats.org/officeDocument/2006/relationships/image" Target="../media/image322.png"/><Relationship Id="rId7" Type="http://schemas.openxmlformats.org/officeDocument/2006/relationships/image" Target="../media/image24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5" Type="http://schemas.openxmlformats.org/officeDocument/2006/relationships/image" Target="../media/image98.png"/><Relationship Id="rId2" Type="http://schemas.openxmlformats.org/officeDocument/2006/relationships/image" Target="../media/image92.png"/><Relationship Id="rId16" Type="http://schemas.openxmlformats.org/officeDocument/2006/relationships/image" Target="../media/image318.png"/><Relationship Id="rId20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11" Type="http://schemas.openxmlformats.org/officeDocument/2006/relationships/image" Target="../media/image313.png"/><Relationship Id="rId24" Type="http://schemas.openxmlformats.org/officeDocument/2006/relationships/image" Target="../media/image97.png"/><Relationship Id="rId5" Type="http://schemas.openxmlformats.org/officeDocument/2006/relationships/image" Target="../media/image95.png"/><Relationship Id="rId15" Type="http://schemas.openxmlformats.org/officeDocument/2006/relationships/image" Target="../media/image317.png"/><Relationship Id="rId23" Type="http://schemas.openxmlformats.org/officeDocument/2006/relationships/image" Target="../media/image168.png"/><Relationship Id="rId28" Type="http://schemas.openxmlformats.org/officeDocument/2006/relationships/image" Target="../media/image102.png"/><Relationship Id="rId10" Type="http://schemas.openxmlformats.org/officeDocument/2006/relationships/image" Target="../media/image140.png"/><Relationship Id="rId19" Type="http://schemas.openxmlformats.org/officeDocument/2006/relationships/image" Target="../media/image284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316.png"/><Relationship Id="rId22" Type="http://schemas.openxmlformats.org/officeDocument/2006/relationships/image" Target="../media/image323.png"/><Relationship Id="rId27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" Type="http://schemas.openxmlformats.org/officeDocument/2006/relationships/image" Target="../media/image93.png"/><Relationship Id="rId21" Type="http://schemas.openxmlformats.org/officeDocument/2006/relationships/image" Target="../media/image328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2" Type="http://schemas.openxmlformats.org/officeDocument/2006/relationships/image" Target="../media/image92.png"/><Relationship Id="rId16" Type="http://schemas.openxmlformats.org/officeDocument/2006/relationships/image" Target="../media/image102.png"/><Relationship Id="rId20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11" Type="http://schemas.openxmlformats.org/officeDocument/2006/relationships/image" Target="../media/image168.png"/><Relationship Id="rId24" Type="http://schemas.openxmlformats.org/officeDocument/2006/relationships/image" Target="../media/image331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23" Type="http://schemas.openxmlformats.org/officeDocument/2006/relationships/image" Target="../media/image330.png"/><Relationship Id="rId10" Type="http://schemas.openxmlformats.org/officeDocument/2006/relationships/image" Target="../media/image140.png"/><Relationship Id="rId19" Type="http://schemas.openxmlformats.org/officeDocument/2006/relationships/image" Target="../media/image326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64.png"/><Relationship Id="rId18" Type="http://schemas.openxmlformats.org/officeDocument/2006/relationships/image" Target="../media/image97.png"/><Relationship Id="rId3" Type="http://schemas.openxmlformats.org/officeDocument/2006/relationships/image" Target="../media/image94.png"/><Relationship Id="rId21" Type="http://schemas.openxmlformats.org/officeDocument/2006/relationships/image" Target="../media/image170.png"/><Relationship Id="rId7" Type="http://schemas.openxmlformats.org/officeDocument/2006/relationships/image" Target="../media/image24.png"/><Relationship Id="rId12" Type="http://schemas.openxmlformats.org/officeDocument/2006/relationships/image" Target="../media/image335.png"/><Relationship Id="rId17" Type="http://schemas.openxmlformats.org/officeDocument/2006/relationships/image" Target="../media/image146.png"/><Relationship Id="rId2" Type="http://schemas.openxmlformats.org/officeDocument/2006/relationships/image" Target="../media/image161.png"/><Relationship Id="rId16" Type="http://schemas.openxmlformats.org/officeDocument/2006/relationships/image" Target="../media/image168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40.png"/><Relationship Id="rId5" Type="http://schemas.openxmlformats.org/officeDocument/2006/relationships/image" Target="../media/image162.png"/><Relationship Id="rId15" Type="http://schemas.openxmlformats.org/officeDocument/2006/relationships/image" Target="../media/image336.png"/><Relationship Id="rId10" Type="http://schemas.openxmlformats.org/officeDocument/2006/relationships/image" Target="../media/image160.png"/><Relationship Id="rId19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246.png"/><Relationship Id="rId14" Type="http://schemas.openxmlformats.org/officeDocument/2006/relationships/image" Target="../media/image165.png"/><Relationship Id="rId22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2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24.png"/><Relationship Id="rId12" Type="http://schemas.openxmlformats.org/officeDocument/2006/relationships/image" Target="../media/image100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99.png"/><Relationship Id="rId24" Type="http://schemas.openxmlformats.org/officeDocument/2006/relationships/image" Target="../media/image114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10" Type="http://schemas.openxmlformats.org/officeDocument/2006/relationships/image" Target="../media/image98.png"/><Relationship Id="rId19" Type="http://schemas.openxmlformats.org/officeDocument/2006/relationships/image" Target="../media/image109.png"/><Relationship Id="rId31" Type="http://schemas.openxmlformats.org/officeDocument/2006/relationships/image" Target="../media/image121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99.png"/><Relationship Id="rId3" Type="http://schemas.openxmlformats.org/officeDocument/2006/relationships/image" Target="../media/image93.png"/><Relationship Id="rId7" Type="http://schemas.openxmlformats.org/officeDocument/2006/relationships/image" Target="../media/image25.png"/><Relationship Id="rId12" Type="http://schemas.openxmlformats.org/officeDocument/2006/relationships/image" Target="../media/image98.png"/><Relationship Id="rId17" Type="http://schemas.openxmlformats.org/officeDocument/2006/relationships/image" Target="../media/image251.png"/><Relationship Id="rId2" Type="http://schemas.openxmlformats.org/officeDocument/2006/relationships/image" Target="../media/image92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7.png"/><Relationship Id="rId5" Type="http://schemas.openxmlformats.org/officeDocument/2006/relationships/image" Target="../media/image95.png"/><Relationship Id="rId15" Type="http://schemas.openxmlformats.org/officeDocument/2006/relationships/image" Target="../media/image250.png"/><Relationship Id="rId10" Type="http://schemas.openxmlformats.org/officeDocument/2006/relationships/image" Target="../media/image168.png"/><Relationship Id="rId4" Type="http://schemas.openxmlformats.org/officeDocument/2006/relationships/image" Target="../media/image94.png"/><Relationship Id="rId9" Type="http://schemas.openxmlformats.org/officeDocument/2006/relationships/image" Target="../media/image140.png"/><Relationship Id="rId1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18" Type="http://schemas.openxmlformats.org/officeDocument/2006/relationships/image" Target="../media/image195.png"/><Relationship Id="rId3" Type="http://schemas.openxmlformats.org/officeDocument/2006/relationships/image" Target="../media/image93.png"/><Relationship Id="rId21" Type="http://schemas.openxmlformats.org/officeDocument/2006/relationships/image" Target="../media/image344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341.png"/><Relationship Id="rId2" Type="http://schemas.openxmlformats.org/officeDocument/2006/relationships/image" Target="../media/image92.png"/><Relationship Id="rId16" Type="http://schemas.openxmlformats.org/officeDocument/2006/relationships/image" Target="../media/image102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23" Type="http://schemas.openxmlformats.org/officeDocument/2006/relationships/image" Target="../media/image346.png"/><Relationship Id="rId10" Type="http://schemas.openxmlformats.org/officeDocument/2006/relationships/image" Target="../media/image140.png"/><Relationship Id="rId19" Type="http://schemas.openxmlformats.org/officeDocument/2006/relationships/image" Target="../media/image342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Relationship Id="rId22" Type="http://schemas.openxmlformats.org/officeDocument/2006/relationships/image" Target="../media/image3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18" Type="http://schemas.openxmlformats.org/officeDocument/2006/relationships/image" Target="../media/image102.png"/><Relationship Id="rId3" Type="http://schemas.openxmlformats.org/officeDocument/2006/relationships/image" Target="../media/image93.png"/><Relationship Id="rId21" Type="http://schemas.openxmlformats.org/officeDocument/2006/relationships/image" Target="../media/image350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95.png"/><Relationship Id="rId2" Type="http://schemas.openxmlformats.org/officeDocument/2006/relationships/image" Target="../media/image92.png"/><Relationship Id="rId16" Type="http://schemas.openxmlformats.org/officeDocument/2006/relationships/image" Target="../media/image348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19" Type="http://schemas.openxmlformats.org/officeDocument/2006/relationships/image" Target="../media/image349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18" Type="http://schemas.openxmlformats.org/officeDocument/2006/relationships/image" Target="../media/image352.png"/><Relationship Id="rId3" Type="http://schemas.openxmlformats.org/officeDocument/2006/relationships/image" Target="../media/image93.png"/><Relationship Id="rId21" Type="http://schemas.openxmlformats.org/officeDocument/2006/relationships/image" Target="../media/image354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351.png"/><Relationship Id="rId2" Type="http://schemas.openxmlformats.org/officeDocument/2006/relationships/image" Target="../media/image92.png"/><Relationship Id="rId16" Type="http://schemas.openxmlformats.org/officeDocument/2006/relationships/image" Target="../media/image102.png"/><Relationship Id="rId20" Type="http://schemas.openxmlformats.org/officeDocument/2006/relationships/image" Target="../media/image3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19" Type="http://schemas.openxmlformats.org/officeDocument/2006/relationships/image" Target="../media/image195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2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93.png"/><Relationship Id="rId21" Type="http://schemas.openxmlformats.org/officeDocument/2006/relationships/image" Target="../media/image130.png"/><Relationship Id="rId7" Type="http://schemas.openxmlformats.org/officeDocument/2006/relationships/image" Target="../media/image24.png"/><Relationship Id="rId12" Type="http://schemas.openxmlformats.org/officeDocument/2006/relationships/image" Target="../media/image100.pn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2" Type="http://schemas.openxmlformats.org/officeDocument/2006/relationships/image" Target="../media/image92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99.png"/><Relationship Id="rId24" Type="http://schemas.openxmlformats.org/officeDocument/2006/relationships/image" Target="../media/image133.png"/><Relationship Id="rId5" Type="http://schemas.openxmlformats.org/officeDocument/2006/relationships/image" Target="../media/image95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10" Type="http://schemas.openxmlformats.org/officeDocument/2006/relationships/image" Target="../media/image98.png"/><Relationship Id="rId19" Type="http://schemas.openxmlformats.org/officeDocument/2006/relationships/image" Target="../media/image128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3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70.png"/><Relationship Id="rId3" Type="http://schemas.openxmlformats.org/officeDocument/2006/relationships/image" Target="../media/image95.png"/><Relationship Id="rId7" Type="http://schemas.openxmlformats.org/officeDocument/2006/relationships/image" Target="../media/image146.png"/><Relationship Id="rId12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8.png"/><Relationship Id="rId5" Type="http://schemas.openxmlformats.org/officeDocument/2006/relationships/image" Target="../media/image24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357.png"/><Relationship Id="rId9" Type="http://schemas.openxmlformats.org/officeDocument/2006/relationships/image" Target="../media/image168.png"/><Relationship Id="rId14" Type="http://schemas.openxmlformats.org/officeDocument/2006/relationships/image" Target="../media/image35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64.png"/><Relationship Id="rId18" Type="http://schemas.openxmlformats.org/officeDocument/2006/relationships/image" Target="../media/image97.png"/><Relationship Id="rId3" Type="http://schemas.openxmlformats.org/officeDocument/2006/relationships/image" Target="../media/image94.png"/><Relationship Id="rId21" Type="http://schemas.openxmlformats.org/officeDocument/2006/relationships/image" Target="../media/image170.png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17" Type="http://schemas.openxmlformats.org/officeDocument/2006/relationships/image" Target="../media/image146.png"/><Relationship Id="rId2" Type="http://schemas.openxmlformats.org/officeDocument/2006/relationships/image" Target="../media/image161.png"/><Relationship Id="rId16" Type="http://schemas.openxmlformats.org/officeDocument/2006/relationships/image" Target="../media/image168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361.png"/><Relationship Id="rId5" Type="http://schemas.openxmlformats.org/officeDocument/2006/relationships/image" Target="../media/image162.png"/><Relationship Id="rId15" Type="http://schemas.openxmlformats.org/officeDocument/2006/relationships/image" Target="../media/image362.png"/><Relationship Id="rId10" Type="http://schemas.openxmlformats.org/officeDocument/2006/relationships/image" Target="../media/image360.png"/><Relationship Id="rId19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359.png"/><Relationship Id="rId14" Type="http://schemas.openxmlformats.org/officeDocument/2006/relationships/image" Target="../media/image165.png"/><Relationship Id="rId22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66.png"/><Relationship Id="rId18" Type="http://schemas.openxmlformats.org/officeDocument/2006/relationships/image" Target="../media/image97.png"/><Relationship Id="rId3" Type="http://schemas.openxmlformats.org/officeDocument/2006/relationships/image" Target="../media/image93.png"/><Relationship Id="rId21" Type="http://schemas.openxmlformats.org/officeDocument/2006/relationships/image" Target="../media/image170.png"/><Relationship Id="rId7" Type="http://schemas.openxmlformats.org/officeDocument/2006/relationships/image" Target="../media/image25.png"/><Relationship Id="rId12" Type="http://schemas.openxmlformats.org/officeDocument/2006/relationships/image" Target="../media/image365.png"/><Relationship Id="rId17" Type="http://schemas.openxmlformats.org/officeDocument/2006/relationships/image" Target="../media/image168.png"/><Relationship Id="rId2" Type="http://schemas.openxmlformats.org/officeDocument/2006/relationships/image" Target="../media/image92.png"/><Relationship Id="rId16" Type="http://schemas.openxmlformats.org/officeDocument/2006/relationships/image" Target="../media/image369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64.png"/><Relationship Id="rId5" Type="http://schemas.openxmlformats.org/officeDocument/2006/relationships/image" Target="../media/image95.png"/><Relationship Id="rId15" Type="http://schemas.openxmlformats.org/officeDocument/2006/relationships/image" Target="../media/image368.png"/><Relationship Id="rId23" Type="http://schemas.openxmlformats.org/officeDocument/2006/relationships/image" Target="../media/image370.png"/><Relationship Id="rId10" Type="http://schemas.openxmlformats.org/officeDocument/2006/relationships/image" Target="../media/image140.png"/><Relationship Id="rId19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367.png"/><Relationship Id="rId22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168.png"/><Relationship Id="rId17" Type="http://schemas.openxmlformats.org/officeDocument/2006/relationships/image" Target="../media/image373.png"/><Relationship Id="rId2" Type="http://schemas.openxmlformats.org/officeDocument/2006/relationships/image" Target="../media/image92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146.png"/><Relationship Id="rId4" Type="http://schemas.openxmlformats.org/officeDocument/2006/relationships/image" Target="../media/image94.png"/><Relationship Id="rId9" Type="http://schemas.openxmlformats.org/officeDocument/2006/relationships/image" Target="../media/image372.png"/><Relationship Id="rId1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8.png"/><Relationship Id="rId1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97.png"/><Relationship Id="rId17" Type="http://schemas.openxmlformats.org/officeDocument/2006/relationships/image" Target="../media/image375.png"/><Relationship Id="rId2" Type="http://schemas.openxmlformats.org/officeDocument/2006/relationships/image" Target="../media/image92.png"/><Relationship Id="rId16" Type="http://schemas.openxmlformats.org/officeDocument/2006/relationships/image" Target="../media/image3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1.png"/><Relationship Id="rId11" Type="http://schemas.openxmlformats.org/officeDocument/2006/relationships/image" Target="../media/image168.png"/><Relationship Id="rId5" Type="http://schemas.openxmlformats.org/officeDocument/2006/relationships/image" Target="../media/image95.png"/><Relationship Id="rId15" Type="http://schemas.openxmlformats.org/officeDocument/2006/relationships/image" Target="../media/image170.png"/><Relationship Id="rId10" Type="http://schemas.openxmlformats.org/officeDocument/2006/relationships/image" Target="../media/image140.png"/><Relationship Id="rId4" Type="http://schemas.openxmlformats.org/officeDocument/2006/relationships/image" Target="../media/image94.png"/><Relationship Id="rId9" Type="http://schemas.openxmlformats.org/officeDocument/2006/relationships/image" Target="../media/image146.png"/><Relationship Id="rId1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168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146.png"/><Relationship Id="rId4" Type="http://schemas.openxmlformats.org/officeDocument/2006/relationships/image" Target="../media/image94.png"/><Relationship Id="rId9" Type="http://schemas.openxmlformats.org/officeDocument/2006/relationships/image" Target="../media/image377.png"/><Relationship Id="rId1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168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8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146.png"/><Relationship Id="rId4" Type="http://schemas.openxmlformats.org/officeDocument/2006/relationships/image" Target="../media/image94.png"/><Relationship Id="rId9" Type="http://schemas.openxmlformats.org/officeDocument/2006/relationships/image" Target="../media/image379.png"/><Relationship Id="rId1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68.png"/><Relationship Id="rId1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382.png"/><Relationship Id="rId17" Type="http://schemas.openxmlformats.org/officeDocument/2006/relationships/image" Target="../media/image170.png"/><Relationship Id="rId2" Type="http://schemas.openxmlformats.org/officeDocument/2006/relationships/image" Target="../media/image92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98.png"/><Relationship Id="rId10" Type="http://schemas.openxmlformats.org/officeDocument/2006/relationships/image" Target="../media/image146.png"/><Relationship Id="rId4" Type="http://schemas.openxmlformats.org/officeDocument/2006/relationships/image" Target="../media/image94.png"/><Relationship Id="rId9" Type="http://schemas.openxmlformats.org/officeDocument/2006/relationships/image" Target="../media/image381.png"/><Relationship Id="rId1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168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146.png"/><Relationship Id="rId4" Type="http://schemas.openxmlformats.org/officeDocument/2006/relationships/image" Target="../media/image94.png"/><Relationship Id="rId9" Type="http://schemas.openxmlformats.org/officeDocument/2006/relationships/image" Target="../media/image384.png"/><Relationship Id="rId1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2.png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" Type="http://schemas.openxmlformats.org/officeDocument/2006/relationships/image" Target="../media/image93.png"/><Relationship Id="rId21" Type="http://schemas.openxmlformats.org/officeDocument/2006/relationships/image" Target="../media/image130.png"/><Relationship Id="rId7" Type="http://schemas.openxmlformats.org/officeDocument/2006/relationships/image" Target="../media/image24.png"/><Relationship Id="rId12" Type="http://schemas.openxmlformats.org/officeDocument/2006/relationships/image" Target="../media/image100.pn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2" Type="http://schemas.openxmlformats.org/officeDocument/2006/relationships/image" Target="../media/image92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99.png"/><Relationship Id="rId24" Type="http://schemas.openxmlformats.org/officeDocument/2006/relationships/image" Target="../media/image133.png"/><Relationship Id="rId5" Type="http://schemas.openxmlformats.org/officeDocument/2006/relationships/image" Target="../media/image95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10" Type="http://schemas.openxmlformats.org/officeDocument/2006/relationships/image" Target="../media/image98.png"/><Relationship Id="rId19" Type="http://schemas.openxmlformats.org/officeDocument/2006/relationships/image" Target="../media/image128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7.png"/><Relationship Id="rId18" Type="http://schemas.openxmlformats.org/officeDocument/2006/relationships/image" Target="../media/image385.png"/><Relationship Id="rId3" Type="http://schemas.openxmlformats.org/officeDocument/2006/relationships/image" Target="../media/image93.png"/><Relationship Id="rId7" Type="http://schemas.openxmlformats.org/officeDocument/2006/relationships/image" Target="../media/image24.png"/><Relationship Id="rId12" Type="http://schemas.openxmlformats.org/officeDocument/2006/relationships/image" Target="../media/image168.png"/><Relationship Id="rId17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99.png"/><Relationship Id="rId10" Type="http://schemas.openxmlformats.org/officeDocument/2006/relationships/image" Target="../media/image146.png"/><Relationship Id="rId4" Type="http://schemas.openxmlformats.org/officeDocument/2006/relationships/image" Target="../media/image94.png"/><Relationship Id="rId9" Type="http://schemas.openxmlformats.org/officeDocument/2006/relationships/image" Target="../media/image384.png"/><Relationship Id="rId1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139.png"/><Relationship Id="rId12" Type="http://schemas.openxmlformats.org/officeDocument/2006/relationships/image" Target="../media/image14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97.png"/><Relationship Id="rId5" Type="http://schemas.openxmlformats.org/officeDocument/2006/relationships/image" Target="../media/image24.png"/><Relationship Id="rId15" Type="http://schemas.openxmlformats.org/officeDocument/2006/relationships/image" Target="../media/image102.png"/><Relationship Id="rId10" Type="http://schemas.openxmlformats.org/officeDocument/2006/relationships/image" Target="../media/image95.png"/><Relationship Id="rId4" Type="http://schemas.openxmlformats.org/officeDocument/2006/relationships/image" Target="../media/image138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25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44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142.png"/><Relationship Id="rId9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66066" y="109309"/>
            <a:ext cx="6194343" cy="9201819"/>
            <a:chOff x="13066066" y="109309"/>
            <a:chExt cx="6194343" cy="9201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20000">
              <a:off x="13066066" y="109309"/>
              <a:ext cx="6194343" cy="9201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64474" y="-1632523"/>
            <a:ext cx="3617295" cy="4422612"/>
            <a:chOff x="13764474" y="-1632523"/>
            <a:chExt cx="3617295" cy="44226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140000">
              <a:off x="13764474" y="-1632523"/>
              <a:ext cx="3617295" cy="44226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7880" y="3104379"/>
            <a:ext cx="6171429" cy="6171429"/>
            <a:chOff x="8957880" y="3104379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7880" y="310437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1007" y="7561821"/>
            <a:ext cx="9807398" cy="2723893"/>
            <a:chOff x="-51007" y="7561821"/>
            <a:chExt cx="9807398" cy="2723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897546" y="6261171"/>
              <a:ext cx="19614795" cy="544778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007" y="7561821"/>
              <a:ext cx="9807398" cy="2723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1443" y="0"/>
            <a:ext cx="9797834" cy="8852130"/>
            <a:chOff x="-41443" y="0"/>
            <a:chExt cx="9797834" cy="88521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754602" y="-4226864"/>
              <a:ext cx="19595668" cy="1770426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1443" y="0"/>
              <a:ext cx="9797834" cy="88521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68421" y="8861654"/>
            <a:ext cx="8565414" cy="1494624"/>
            <a:chOff x="9768421" y="8861654"/>
            <a:chExt cx="8565414" cy="14946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71313" y="8011875"/>
              <a:ext cx="17130827" cy="298924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68421" y="8861654"/>
              <a:ext cx="8565414" cy="14946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6309" y="9244473"/>
            <a:ext cx="3198460" cy="665827"/>
            <a:chOff x="336309" y="9244473"/>
            <a:chExt cx="3198460" cy="6658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6309" y="9244473"/>
              <a:ext cx="3198460" cy="6658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62682" y="9064478"/>
            <a:ext cx="2571955" cy="883918"/>
            <a:chOff x="15562682" y="9064478"/>
            <a:chExt cx="2571955" cy="8839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62682" y="9064478"/>
              <a:ext cx="2571955" cy="8839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76385" y="9234351"/>
            <a:ext cx="1522255" cy="915016"/>
            <a:chOff x="13876385" y="9234351"/>
            <a:chExt cx="1522255" cy="9150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76385" y="9234351"/>
              <a:ext cx="1522255" cy="9150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8244" y="3090320"/>
            <a:ext cx="9254939" cy="2973935"/>
            <a:chOff x="618244" y="3090320"/>
            <a:chExt cx="9254939" cy="29739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18244" y="5407113"/>
              <a:ext cx="8127098" cy="35714"/>
              <a:chOff x="618244" y="5407113"/>
              <a:chExt cx="8127098" cy="357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8244" y="5407113"/>
                <a:ext cx="8127098" cy="3571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367" y="2344358"/>
              <a:ext cx="9567010" cy="360931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5558" y="4619680"/>
              <a:ext cx="5909021" cy="77688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05463" y="5578541"/>
              <a:ext cx="9067720" cy="485714"/>
              <a:chOff x="805463" y="5578541"/>
              <a:chExt cx="9067720" cy="48571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05463" y="5578541"/>
                <a:ext cx="484909" cy="484909"/>
                <a:chOff x="805463" y="5578541"/>
                <a:chExt cx="484909" cy="48490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805463" y="5578541"/>
                  <a:ext cx="484909" cy="484909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1511" y="5521108"/>
                <a:ext cx="5945783" cy="7907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4143" y="196796"/>
            <a:ext cx="4589713" cy="18715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29582" y="3797360"/>
            <a:ext cx="936915" cy="936915"/>
            <a:chOff x="429582" y="3797360"/>
            <a:chExt cx="936915" cy="93691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582" y="3797360"/>
              <a:ext cx="936915" cy="93691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100585" y="2293186"/>
            <a:ext cx="14030737" cy="6896165"/>
            <a:chOff x="3100585" y="2293186"/>
            <a:chExt cx="14030737" cy="689616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00585" y="2293186"/>
              <a:ext cx="14030737" cy="6896165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64449" y="998062"/>
            <a:ext cx="11120997" cy="1466423"/>
            <a:chOff x="4664449" y="998062"/>
            <a:chExt cx="11120997" cy="14664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64449" y="998062"/>
              <a:ext cx="11120997" cy="1466423"/>
              <a:chOff x="4664449" y="998062"/>
              <a:chExt cx="11120997" cy="146642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529140" y="631760"/>
                <a:ext cx="22241994" cy="293284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64449" y="998062"/>
                <a:ext cx="11120997" cy="146642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986148" y="1677010"/>
              <a:ext cx="1465132" cy="108528"/>
              <a:chOff x="3986148" y="1677010"/>
              <a:chExt cx="1465132" cy="10852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3986148" y="1677010"/>
                <a:ext cx="1465132" cy="10852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54143" y="111538"/>
            <a:ext cx="2051160" cy="19420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5415011" y="1243301"/>
            <a:ext cx="3937370" cy="1004029"/>
            <a:chOff x="5415011" y="1243301"/>
            <a:chExt cx="3937370" cy="10040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5011" y="1243301"/>
              <a:ext cx="3937370" cy="1004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02643" y="774257"/>
            <a:ext cx="4161277" cy="1642609"/>
            <a:chOff x="10802643" y="774257"/>
            <a:chExt cx="4161277" cy="16426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02643" y="774257"/>
              <a:ext cx="4161277" cy="16426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53082" y="3486503"/>
            <a:ext cx="8233447" cy="4714286"/>
            <a:chOff x="2753082" y="3486503"/>
            <a:chExt cx="8233447" cy="471428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753082" y="3486503"/>
              <a:ext cx="3776304" cy="4710291"/>
              <a:chOff x="2753082" y="3486503"/>
              <a:chExt cx="3776304" cy="471029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53082" y="3486503"/>
                <a:ext cx="3776304" cy="471029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529386" y="3486503"/>
              <a:ext cx="4452883" cy="4698101"/>
              <a:chOff x="6529386" y="3486503"/>
              <a:chExt cx="4452883" cy="469810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529386" y="3486503"/>
                <a:ext cx="4452883" cy="469810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255759" y="2612974"/>
            <a:ext cx="5139701" cy="3601542"/>
            <a:chOff x="11255759" y="2612974"/>
            <a:chExt cx="5139701" cy="36015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55759" y="2612974"/>
              <a:ext cx="5139701" cy="36015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55759" y="6214517"/>
            <a:ext cx="5139701" cy="3242546"/>
            <a:chOff x="11255759" y="6214517"/>
            <a:chExt cx="5139701" cy="324254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55759" y="6214517"/>
              <a:ext cx="5139701" cy="324254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94491" y="142312"/>
            <a:ext cx="3093599" cy="335376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5400000">
            <a:off x="-2305589" y="5724211"/>
            <a:ext cx="6474819" cy="55628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429582" y="3797360"/>
            <a:ext cx="936915" cy="936915"/>
            <a:chOff x="429582" y="3797360"/>
            <a:chExt cx="936915" cy="936915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582" y="3797360"/>
              <a:ext cx="936915" cy="936915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53568" y="7337316"/>
            <a:ext cx="6344733" cy="3743393"/>
            <a:chOff x="-1753568" y="7337316"/>
            <a:chExt cx="6344733" cy="37433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53568" y="7337316"/>
              <a:ext cx="6344733" cy="37433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50015" y="6349960"/>
            <a:ext cx="6415007" cy="3784854"/>
            <a:chOff x="7650015" y="6349960"/>
            <a:chExt cx="6415007" cy="37848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650015" y="6349960"/>
              <a:ext cx="6415007" cy="3784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80312" y="3727147"/>
            <a:ext cx="7613266" cy="4491827"/>
            <a:chOff x="11580312" y="3727147"/>
            <a:chExt cx="7613266" cy="44918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0312" y="3727147"/>
              <a:ext cx="7613266" cy="4491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222684" y="7603499"/>
            <a:ext cx="7495829" cy="1605514"/>
            <a:chOff x="11222684" y="7603499"/>
            <a:chExt cx="7495829" cy="16055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8296" y="6914269"/>
              <a:ext cx="14991657" cy="321102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22684" y="7603499"/>
              <a:ext cx="7495829" cy="16055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5286" y="1050010"/>
            <a:ext cx="11908933" cy="41696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73495" y="7900568"/>
            <a:ext cx="3741057" cy="12656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60095" y="3529743"/>
            <a:ext cx="11937571" cy="15594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198005"/>
            <a:ext cx="7283237" cy="1875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954851" y="1773974"/>
            <a:ext cx="12057762" cy="7829827"/>
            <a:chOff x="3954851" y="1773974"/>
            <a:chExt cx="12057762" cy="7829827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54851" y="1773974"/>
              <a:ext cx="12057762" cy="7829827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4143" y="198005"/>
            <a:ext cx="5572427" cy="1875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815679" y="2295315"/>
            <a:ext cx="14600548" cy="6891906"/>
            <a:chOff x="2815679" y="2295315"/>
            <a:chExt cx="14600548" cy="6891906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5679" y="2295315"/>
              <a:ext cx="14600548" cy="6891906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7771429" y="2158583"/>
            <a:ext cx="5550148" cy="1567241"/>
            <a:chOff x="7771429" y="2158583"/>
            <a:chExt cx="5550148" cy="1567241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7771429" y="2158583"/>
              <a:ext cx="5550148" cy="1567241"/>
              <a:chOff x="7771429" y="2158583"/>
              <a:chExt cx="5550148" cy="1567241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388489" y="1767097"/>
                <a:ext cx="11100295" cy="3134482"/>
              </a:xfrm>
              <a:prstGeom prst="rect">
                <a:avLst/>
              </a:prstGeom>
            </p:spPr>
          </p:pic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771429" y="2158583"/>
                <a:ext cx="5550148" cy="1567241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7030089" y="2900302"/>
              <a:ext cx="1546536" cy="63858"/>
              <a:chOff x="7030089" y="2900302"/>
              <a:chExt cx="1546536" cy="63858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7030089" y="2900302"/>
                <a:ext cx="1546536" cy="63858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89220" y="2298501"/>
              <a:ext cx="4576443" cy="1387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4143" y="198005"/>
            <a:ext cx="5572427" cy="1875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807197" y="2830341"/>
            <a:ext cx="15685461" cy="5725193"/>
            <a:chOff x="2807197" y="2830341"/>
            <a:chExt cx="15685461" cy="572519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07197" y="2830341"/>
              <a:ext cx="15685461" cy="5725193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4C25ACA-E3DC-5463-9D06-6840F63E4F2E}"/>
              </a:ext>
            </a:extLst>
          </p:cNvPr>
          <p:cNvSpPr/>
          <p:nvPr/>
        </p:nvSpPr>
        <p:spPr>
          <a:xfrm>
            <a:off x="2771520" y="4076700"/>
            <a:ext cx="2105280" cy="334492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576F573-D17E-6641-BEA2-9DBB7DCEBE67}"/>
              </a:ext>
            </a:extLst>
          </p:cNvPr>
          <p:cNvSpPr/>
          <p:nvPr/>
        </p:nvSpPr>
        <p:spPr>
          <a:xfrm>
            <a:off x="5783232" y="4867835"/>
            <a:ext cx="2598767" cy="215153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C0A7023-960D-9270-BD11-55ED1FBDF32E}"/>
              </a:ext>
            </a:extLst>
          </p:cNvPr>
          <p:cNvSpPr/>
          <p:nvPr/>
        </p:nvSpPr>
        <p:spPr>
          <a:xfrm>
            <a:off x="9047867" y="3792485"/>
            <a:ext cx="2229733" cy="362913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303D54-EF36-41E9-EA0A-BEB1C7123203}"/>
              </a:ext>
            </a:extLst>
          </p:cNvPr>
          <p:cNvSpPr/>
          <p:nvPr/>
        </p:nvSpPr>
        <p:spPr>
          <a:xfrm>
            <a:off x="12079941" y="2739087"/>
            <a:ext cx="2431826" cy="273401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B232B43-FE5A-C8C6-4D2E-571ACD9315C8}"/>
              </a:ext>
            </a:extLst>
          </p:cNvPr>
          <p:cNvSpPr/>
          <p:nvPr/>
        </p:nvSpPr>
        <p:spPr>
          <a:xfrm>
            <a:off x="12079941" y="5960234"/>
            <a:ext cx="2431826" cy="273401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074A8B7-2C23-5451-0DDD-FB1C1B1B34B3}"/>
              </a:ext>
            </a:extLst>
          </p:cNvPr>
          <p:cNvSpPr/>
          <p:nvPr/>
        </p:nvSpPr>
        <p:spPr>
          <a:xfrm>
            <a:off x="15392400" y="4531659"/>
            <a:ext cx="2085136" cy="238013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4143" y="198567"/>
            <a:ext cx="11114094" cy="18764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79000" y="2194499"/>
            <a:ext cx="11797712" cy="7122869"/>
            <a:chOff x="4379000" y="2194499"/>
            <a:chExt cx="11797712" cy="71228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9000" y="2194499"/>
              <a:ext cx="11797712" cy="712286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6342343" y="2608892"/>
            <a:ext cx="4321029" cy="1220165"/>
            <a:chOff x="6342343" y="2608892"/>
            <a:chExt cx="4321029" cy="1220165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7122" y="2304103"/>
              <a:ext cx="8642058" cy="2440329"/>
            </a:xfrm>
            <a:prstGeom prst="rect">
              <a:avLst/>
            </a:prstGeom>
          </p:spPr>
        </p:pic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42343" y="2608892"/>
              <a:ext cx="4321029" cy="122016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5765178" y="3186352"/>
            <a:ext cx="1204045" cy="49716"/>
            <a:chOff x="5765178" y="3186352"/>
            <a:chExt cx="1204045" cy="49716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5765178" y="3186352"/>
              <a:ext cx="1204045" cy="49716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45470" y="2908346"/>
            <a:ext cx="2914747" cy="7831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4143" y="198567"/>
            <a:ext cx="13851218" cy="18764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5765178" y="3186352"/>
            <a:ext cx="1204045" cy="49716"/>
            <a:chOff x="5765178" y="3186352"/>
            <a:chExt cx="1204045" cy="4971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765178" y="3186352"/>
              <a:ext cx="1204045" cy="49716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32542" y="1655837"/>
            <a:ext cx="14036209" cy="78953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196796"/>
            <a:ext cx="9780894" cy="18715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917657" y="3888705"/>
            <a:ext cx="14510876" cy="5559479"/>
            <a:chOff x="2917657" y="3888705"/>
            <a:chExt cx="14510876" cy="55594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7657" y="3888705"/>
              <a:ext cx="14510876" cy="55594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7604458" y="2290080"/>
            <a:ext cx="8334690" cy="1354124"/>
            <a:chOff x="7604458" y="2290080"/>
            <a:chExt cx="8334690" cy="1354124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75924" y="1951829"/>
              <a:ext cx="16669381" cy="2708249"/>
            </a:xfrm>
            <a:prstGeom prst="rect">
              <a:avLst/>
            </a:prstGeom>
          </p:spPr>
        </p:pic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04458" y="2290080"/>
              <a:ext cx="8334690" cy="135412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967677" y="2923240"/>
            <a:ext cx="1337419" cy="63858"/>
            <a:chOff x="6967677" y="2923240"/>
            <a:chExt cx="1337419" cy="63858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6967677" y="2923240"/>
              <a:ext cx="1337419" cy="63858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22250" y="2535600"/>
            <a:ext cx="5579624" cy="100585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E04A729-D56B-DC00-86A3-2167FA96093E}"/>
              </a:ext>
            </a:extLst>
          </p:cNvPr>
          <p:cNvSpPr/>
          <p:nvPr/>
        </p:nvSpPr>
        <p:spPr>
          <a:xfrm>
            <a:off x="10656936" y="5473105"/>
            <a:ext cx="2229733" cy="313595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87305" y="371573"/>
            <a:ext cx="13143153" cy="1806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072620" y="5411179"/>
            <a:ext cx="629289" cy="617962"/>
            <a:chOff x="14072620" y="5411179"/>
            <a:chExt cx="629289" cy="617962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72620" y="5411179"/>
              <a:ext cx="629289" cy="61796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823810" y="2862727"/>
            <a:ext cx="10967865" cy="5832803"/>
            <a:chOff x="2823810" y="2862727"/>
            <a:chExt cx="10967865" cy="5832803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23810" y="2862727"/>
              <a:ext cx="10967865" cy="5832803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982476" y="4518411"/>
            <a:ext cx="2528543" cy="2664381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48169" y="3139893"/>
            <a:ext cx="1398548" cy="670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568441"/>
            <a:ext cx="17039029" cy="9148833"/>
            <a:chOff x="623343" y="568441"/>
            <a:chExt cx="17039029" cy="9148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99015" y="-3408819"/>
              <a:ext cx="34078058" cy="182976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343" y="568441"/>
              <a:ext cx="17039029" cy="9148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8821" y="-232727"/>
              <a:ext cx="5653313" cy="300798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2822" y="822585"/>
            <a:ext cx="2484831" cy="655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51920" y="123810"/>
            <a:ext cx="1266667" cy="773249"/>
            <a:chOff x="16851920" y="123810"/>
            <a:chExt cx="1266667" cy="7732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912198" y="497058"/>
              <a:ext cx="1151333" cy="395685"/>
              <a:chOff x="16912198" y="497058"/>
              <a:chExt cx="1151333" cy="3956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12198" y="497058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851920" y="123810"/>
              <a:ext cx="1262366" cy="358963"/>
              <a:chOff x="16851920" y="123810"/>
              <a:chExt cx="1262366" cy="35896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51920" y="123810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276417" y="5824704"/>
            <a:ext cx="5460484" cy="8885"/>
            <a:chOff x="6276417" y="5824704"/>
            <a:chExt cx="5460484" cy="88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276417" y="5824704"/>
              <a:ext cx="5460484" cy="8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57575" y="1192145"/>
            <a:ext cx="7654576" cy="1388627"/>
            <a:chOff x="5157575" y="1192145"/>
            <a:chExt cx="7654576" cy="138862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157575" y="1192145"/>
              <a:ext cx="7654576" cy="1388627"/>
              <a:chOff x="5157575" y="1192145"/>
              <a:chExt cx="7654576" cy="138862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77731" y="845276"/>
                <a:ext cx="15309153" cy="2777255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157575" y="1192145"/>
                <a:ext cx="7654576" cy="13886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515258" y="1835074"/>
              <a:ext cx="1387405" cy="102771"/>
              <a:chOff x="4515258" y="1835074"/>
              <a:chExt cx="1387405" cy="10277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4515258" y="1835074"/>
                <a:ext cx="1387405" cy="102771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98282" y="782262"/>
            <a:ext cx="10526909" cy="26924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81963" y="3378345"/>
            <a:ext cx="1025667" cy="9504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52794" y="3432585"/>
            <a:ext cx="2214024" cy="87896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72439" y="5113660"/>
            <a:ext cx="1644390" cy="10156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52795" y="5250351"/>
            <a:ext cx="2273509" cy="8789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81963" y="6992821"/>
            <a:ext cx="1616124" cy="9504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52795" y="7047068"/>
            <a:ext cx="2257404" cy="87895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84325" y="3378345"/>
            <a:ext cx="2276800" cy="9504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67460" y="3432581"/>
            <a:ext cx="2281042" cy="87895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74801" y="5159860"/>
            <a:ext cx="2009886" cy="96251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67460" y="5250351"/>
            <a:ext cx="2261557" cy="87895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84325" y="6992821"/>
            <a:ext cx="1981571" cy="95041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567460" y="7047068"/>
            <a:ext cx="2275586" cy="8789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FD4176-B99A-B1C0-AE61-43DFF259EA1B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2789"/>
          <a:stretch/>
        </p:blipFill>
        <p:spPr>
          <a:xfrm>
            <a:off x="10668000" y="5295900"/>
            <a:ext cx="4186004" cy="25564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10" y="1834103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4948124" cy="181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696825" y="2906588"/>
            <a:ext cx="8823414" cy="1902742"/>
            <a:chOff x="2696825" y="2906588"/>
            <a:chExt cx="8823414" cy="19027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6825" y="2906588"/>
              <a:ext cx="8823414" cy="19027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96825" y="5010215"/>
            <a:ext cx="8807101" cy="2757363"/>
            <a:chOff x="2696825" y="5010215"/>
            <a:chExt cx="8807101" cy="27573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96825" y="5010215"/>
              <a:ext cx="8807101" cy="27573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96825" y="7806618"/>
            <a:ext cx="8823414" cy="766105"/>
            <a:chOff x="2696825" y="7806618"/>
            <a:chExt cx="8823414" cy="7661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6825" y="7806618"/>
              <a:ext cx="8823414" cy="7661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990080" y="3956836"/>
            <a:ext cx="629289" cy="617962"/>
            <a:chOff x="11990080" y="3956836"/>
            <a:chExt cx="629289" cy="617962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90080" y="3956836"/>
              <a:ext cx="629289" cy="61796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964683" y="6079916"/>
            <a:ext cx="629289" cy="617962"/>
            <a:chOff x="11964683" y="6079916"/>
            <a:chExt cx="629289" cy="617962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64683" y="6079916"/>
              <a:ext cx="629289" cy="61796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964683" y="7880689"/>
            <a:ext cx="629289" cy="617962"/>
            <a:chOff x="11964683" y="7880689"/>
            <a:chExt cx="629289" cy="617962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64683" y="7880689"/>
              <a:ext cx="629289" cy="61796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2904431" y="4511425"/>
            <a:ext cx="2397313" cy="120516"/>
            <a:chOff x="12904431" y="4511425"/>
            <a:chExt cx="2397313" cy="120516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04431" y="4511425"/>
              <a:ext cx="2397313" cy="120516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3615907" y="6417468"/>
            <a:ext cx="1089813" cy="120516"/>
            <a:chOff x="13615907" y="6417468"/>
            <a:chExt cx="1089813" cy="120516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15907" y="6417468"/>
              <a:ext cx="1089813" cy="120516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2888882" y="8226726"/>
            <a:ext cx="2782258" cy="120516"/>
            <a:chOff x="12888882" y="8226726"/>
            <a:chExt cx="2782258" cy="120516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88882" y="8226726"/>
              <a:ext cx="2782258" cy="120516"/>
            </a:xfrm>
            <a:prstGeom prst="rect">
              <a:avLst/>
            </a:prstGeom>
          </p:spPr>
        </p:pic>
      </p:grpSp>
      <p:pic>
        <p:nvPicPr>
          <p:cNvPr id="129" name="Object 1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130" name="Object 12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791088" y="3843878"/>
            <a:ext cx="3252024" cy="1045915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00136" y="6140116"/>
            <a:ext cx="4421300" cy="639867"/>
          </a:xfrm>
          <a:prstGeom prst="rect">
            <a:avLst/>
          </a:prstGeom>
        </p:spPr>
      </p:pic>
      <p:pic>
        <p:nvPicPr>
          <p:cNvPr id="132" name="Object 13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791088" y="7956536"/>
            <a:ext cx="3668205" cy="6758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ABA11-1990-7A39-ACE0-06CECD7AE3B3}"/>
              </a:ext>
            </a:extLst>
          </p:cNvPr>
          <p:cNvSpPr/>
          <p:nvPr/>
        </p:nvSpPr>
        <p:spPr>
          <a:xfrm>
            <a:off x="11964683" y="3940061"/>
            <a:ext cx="4078429" cy="1045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F25443-B130-A6FD-8E6D-97CD0B551F2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963400" y="3335585"/>
            <a:ext cx="4007078" cy="104591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08BA3E-89F6-5DF8-03E1-4037FE60948B}"/>
              </a:ext>
            </a:extLst>
          </p:cNvPr>
          <p:cNvCxnSpPr>
            <a:cxnSpLocks/>
          </p:cNvCxnSpPr>
          <p:nvPr/>
        </p:nvCxnSpPr>
        <p:spPr>
          <a:xfrm flipV="1">
            <a:off x="2669885" y="4821308"/>
            <a:ext cx="14856115" cy="48565"/>
          </a:xfrm>
          <a:prstGeom prst="line">
            <a:avLst/>
          </a:prstGeom>
          <a:ln w="444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BB25CF-D049-5E32-17E6-AB4401638193}"/>
              </a:ext>
            </a:extLst>
          </p:cNvPr>
          <p:cNvCxnSpPr>
            <a:cxnSpLocks/>
          </p:cNvCxnSpPr>
          <p:nvPr/>
        </p:nvCxnSpPr>
        <p:spPr>
          <a:xfrm flipV="1">
            <a:off x="2669885" y="7734300"/>
            <a:ext cx="14856115" cy="48565"/>
          </a:xfrm>
          <a:prstGeom prst="line">
            <a:avLst/>
          </a:prstGeom>
          <a:ln w="444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3667" y="269986"/>
            <a:ext cx="7687066" cy="1803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39359" y="2124853"/>
            <a:ext cx="14222747" cy="7111374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4143" y="196796"/>
            <a:ext cx="11975922" cy="18715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715637" y="5587230"/>
            <a:ext cx="1793392" cy="589234"/>
            <a:chOff x="2715637" y="5587230"/>
            <a:chExt cx="1793392" cy="5892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5637" y="5587230"/>
              <a:ext cx="1793392" cy="5892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9052" y="4882585"/>
            <a:ext cx="2053025" cy="2169953"/>
            <a:chOff x="5789052" y="4882585"/>
            <a:chExt cx="2053025" cy="21699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9052" y="4882585"/>
              <a:ext cx="2053025" cy="2169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4555" y="5651373"/>
            <a:ext cx="6661172" cy="3677248"/>
            <a:chOff x="9364555" y="5651373"/>
            <a:chExt cx="6661172" cy="36772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64555" y="5651373"/>
              <a:ext cx="6661172" cy="367724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20172" y="2272139"/>
            <a:ext cx="7464631" cy="4115369"/>
            <a:chOff x="10220172" y="2272139"/>
            <a:chExt cx="7464631" cy="41153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20172" y="2272139"/>
              <a:ext cx="7464631" cy="41153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93525" y="5910009"/>
            <a:ext cx="672603" cy="115104"/>
            <a:chOff x="4793525" y="5910009"/>
            <a:chExt cx="672603" cy="1151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93525" y="5910009"/>
              <a:ext cx="672603" cy="1151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12976" y="5938581"/>
            <a:ext cx="672603" cy="115104"/>
            <a:chOff x="8212976" y="5938581"/>
            <a:chExt cx="672603" cy="1151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12976" y="5938581"/>
              <a:ext cx="672603" cy="1151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53568" y="7337316"/>
            <a:ext cx="6344733" cy="3743393"/>
            <a:chOff x="-1753568" y="7337316"/>
            <a:chExt cx="6344733" cy="37433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53568" y="7337316"/>
              <a:ext cx="6344733" cy="37433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50015" y="6349960"/>
            <a:ext cx="6415007" cy="3784854"/>
            <a:chOff x="7650015" y="6349960"/>
            <a:chExt cx="6415007" cy="37848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650015" y="6349960"/>
              <a:ext cx="6415007" cy="3784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80312" y="3727147"/>
            <a:ext cx="7613266" cy="4491827"/>
            <a:chOff x="11580312" y="3727147"/>
            <a:chExt cx="7613266" cy="44918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0312" y="3727147"/>
              <a:ext cx="7613266" cy="4491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95286" y="1054886"/>
            <a:ext cx="12726332" cy="41622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176013" y="5587902"/>
            <a:ext cx="6215667" cy="556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60095" y="3530676"/>
            <a:ext cx="12469105" cy="15531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22684" y="7603499"/>
            <a:ext cx="7495829" cy="1605514"/>
            <a:chOff x="11222684" y="7603499"/>
            <a:chExt cx="7495829" cy="16055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8296" y="6914269"/>
              <a:ext cx="14991657" cy="321102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22684" y="7603499"/>
              <a:ext cx="7495829" cy="16055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73533" y="7900571"/>
            <a:ext cx="3788676" cy="1265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753568" y="7337316"/>
            <a:ext cx="6344733" cy="3743393"/>
            <a:chOff x="-1753568" y="7337316"/>
            <a:chExt cx="6344733" cy="37433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53568" y="7337316"/>
              <a:ext cx="6344733" cy="37433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214110"/>
            <a:ext cx="9681494" cy="18368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801357" y="2339786"/>
            <a:ext cx="14757357" cy="7055861"/>
            <a:chOff x="2801357" y="2339786"/>
            <a:chExt cx="14757357" cy="7055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1357" y="2339786"/>
              <a:ext cx="14757357" cy="70558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74321" y="3348062"/>
            <a:ext cx="2257752" cy="8761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10821075" cy="1823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353155" y="2219761"/>
            <a:ext cx="12791755" cy="7443202"/>
            <a:chOff x="3353155" y="2219761"/>
            <a:chExt cx="12791755" cy="7443202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53155" y="2219761"/>
              <a:ext cx="12791755" cy="7443202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9206951" cy="1823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473192" y="1866900"/>
            <a:ext cx="15285522" cy="7884940"/>
            <a:chOff x="2473192" y="1823623"/>
            <a:chExt cx="15285522" cy="7884940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73192" y="1823623"/>
              <a:ext cx="15285522" cy="7884940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198005"/>
            <a:ext cx="8623199" cy="1875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401285" y="1717718"/>
            <a:ext cx="13429337" cy="8047100"/>
            <a:chOff x="3401285" y="1717718"/>
            <a:chExt cx="13429337" cy="8047100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01285" y="1717718"/>
              <a:ext cx="13429337" cy="8047100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198005"/>
            <a:ext cx="11306475" cy="1875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291579" y="1974733"/>
            <a:ext cx="13577874" cy="4864949"/>
            <a:chOff x="3291579" y="1974733"/>
            <a:chExt cx="13577874" cy="48649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1579" y="1974733"/>
              <a:ext cx="13577874" cy="48649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56971" y="6562651"/>
            <a:ext cx="6171429" cy="2902145"/>
            <a:chOff x="7756971" y="6562651"/>
            <a:chExt cx="6171429" cy="29021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6971" y="6562651"/>
              <a:ext cx="6171429" cy="29021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45751" y="6729917"/>
            <a:ext cx="394809" cy="357383"/>
            <a:chOff x="7345751" y="6729917"/>
            <a:chExt cx="394809" cy="3573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5751" y="6729917"/>
              <a:ext cx="394809" cy="3573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45751" y="7278935"/>
            <a:ext cx="394809" cy="357383"/>
            <a:chOff x="7345751" y="7278935"/>
            <a:chExt cx="394809" cy="3573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5751" y="7278935"/>
              <a:ext cx="394809" cy="357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45751" y="7827953"/>
            <a:ext cx="394809" cy="357383"/>
            <a:chOff x="7345751" y="7827953"/>
            <a:chExt cx="394809" cy="3573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5751" y="7827953"/>
              <a:ext cx="394809" cy="357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45751" y="8376971"/>
            <a:ext cx="394809" cy="357383"/>
            <a:chOff x="7345751" y="8376971"/>
            <a:chExt cx="394809" cy="3573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5751" y="8376971"/>
              <a:ext cx="394809" cy="3573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45751" y="8925989"/>
            <a:ext cx="394809" cy="357383"/>
            <a:chOff x="7345751" y="8925989"/>
            <a:chExt cx="394809" cy="35738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5751" y="8925989"/>
              <a:ext cx="394809" cy="35738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198005"/>
            <a:ext cx="11306475" cy="1875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744894" y="3197613"/>
            <a:ext cx="14642068" cy="5426717"/>
            <a:chOff x="2744894" y="3197613"/>
            <a:chExt cx="14642068" cy="54267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4894" y="3197613"/>
              <a:ext cx="14642068" cy="54267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7081" y="5774981"/>
            <a:ext cx="6886871" cy="797192"/>
            <a:chOff x="10567081" y="5774981"/>
            <a:chExt cx="6886871" cy="7971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67081" y="5774981"/>
              <a:ext cx="6886871" cy="79719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AFE7A5-C454-5090-7029-8751B551C57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94310" y="2933700"/>
            <a:ext cx="5768690" cy="48949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89160"/>
            <a:ext cx="3657143" cy="12064035"/>
            <a:chOff x="0" y="-889160"/>
            <a:chExt cx="3657143" cy="12064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828571" y="-6921178"/>
              <a:ext cx="7314286" cy="2412807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889160"/>
              <a:ext cx="3657143" cy="12064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556" y="2933399"/>
            <a:ext cx="2380031" cy="2380031"/>
            <a:chOff x="638556" y="2933399"/>
            <a:chExt cx="2380031" cy="23800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51459" y="1871539"/>
              <a:ext cx="4760061" cy="476006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556" y="2933399"/>
              <a:ext cx="2380031" cy="2380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812" y="7006552"/>
            <a:ext cx="2239519" cy="8745"/>
            <a:chOff x="708812" y="7006552"/>
            <a:chExt cx="2239519" cy="87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812" y="7006552"/>
              <a:ext cx="2239519" cy="87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30" y="6238286"/>
            <a:ext cx="3196810" cy="6916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412" y="5641434"/>
            <a:ext cx="1699952" cy="8827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6687" y="7305238"/>
            <a:ext cx="3689381" cy="6000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867" y="7617190"/>
            <a:ext cx="2760933" cy="614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4587" y="248299"/>
            <a:ext cx="3448771" cy="18946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71429" y="-294850"/>
            <a:ext cx="3657143" cy="10875415"/>
            <a:chOff x="10971429" y="-294850"/>
            <a:chExt cx="3657143" cy="108754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9142857" y="-5732558"/>
              <a:ext cx="7314286" cy="2175082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0971429" y="-294850"/>
              <a:ext cx="3657143" cy="108754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0240" y="7000272"/>
            <a:ext cx="2239519" cy="8745"/>
            <a:chOff x="11680240" y="7000272"/>
            <a:chExt cx="2239519" cy="87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0240" y="7000272"/>
              <a:ext cx="2239519" cy="874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89743" y="6238286"/>
            <a:ext cx="3266476" cy="691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40317" y="5641425"/>
            <a:ext cx="1738048" cy="8827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09114" y="7298952"/>
            <a:ext cx="2816200" cy="6000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60848" y="7617590"/>
            <a:ext cx="2754733" cy="6000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09985" y="2933399"/>
            <a:ext cx="2380031" cy="2380031"/>
            <a:chOff x="11609985" y="2933399"/>
            <a:chExt cx="2380031" cy="23800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19969" y="1871539"/>
              <a:ext cx="4760061" cy="476006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09985" y="2933399"/>
              <a:ext cx="2380031" cy="2380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4286" y="-236331"/>
            <a:ext cx="3657143" cy="10859445"/>
            <a:chOff x="7314286" y="-236331"/>
            <a:chExt cx="3657143" cy="108594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5485714" y="-5666053"/>
              <a:ext cx="7314286" cy="2171889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7314286" y="-236331"/>
              <a:ext cx="3657143" cy="108594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23098" y="7000268"/>
            <a:ext cx="2239519" cy="8745"/>
            <a:chOff x="8023098" y="7000268"/>
            <a:chExt cx="2239519" cy="87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3098" y="7000268"/>
              <a:ext cx="2239519" cy="87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74305" y="6238286"/>
            <a:ext cx="3324724" cy="6916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292698" y="5641422"/>
            <a:ext cx="1719000" cy="8827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601619" y="7298952"/>
            <a:ext cx="2866314" cy="6000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81981" y="7622381"/>
            <a:ext cx="2785943" cy="6000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52842" y="2933399"/>
            <a:ext cx="2380031" cy="2380031"/>
            <a:chOff x="7952842" y="2933399"/>
            <a:chExt cx="2380031" cy="238003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62826" y="1871539"/>
              <a:ext cx="4760061" cy="4760061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52842" y="2933399"/>
              <a:ext cx="2380031" cy="23800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4628571" y="-204181"/>
            <a:ext cx="3657143" cy="10779596"/>
            <a:chOff x="14628571" y="-204181"/>
            <a:chExt cx="3657143" cy="107795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10800000">
              <a:off x="12800000" y="-5593979"/>
              <a:ext cx="7314286" cy="21559192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10800000">
              <a:off x="14628571" y="-204181"/>
              <a:ext cx="3657143" cy="107795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37383" y="6973221"/>
            <a:ext cx="2239519" cy="8745"/>
            <a:chOff x="15337383" y="6973221"/>
            <a:chExt cx="2239519" cy="874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37383" y="6973221"/>
              <a:ext cx="2239519" cy="87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267127" y="2933399"/>
            <a:ext cx="2380031" cy="2380031"/>
            <a:chOff x="15267127" y="2933399"/>
            <a:chExt cx="2380031" cy="238003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77112" y="1871539"/>
              <a:ext cx="4760061" cy="4760061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267127" y="2933399"/>
              <a:ext cx="2380031" cy="238003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593868" y="6154444"/>
            <a:ext cx="3321533" cy="785962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5606983" y="5608094"/>
            <a:ext cx="1699952" cy="88275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072000" y="7335952"/>
            <a:ext cx="4302448" cy="89210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5129810" y="7942484"/>
            <a:ext cx="2662181" cy="59999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657143" y="-255968"/>
            <a:ext cx="3657143" cy="10797649"/>
            <a:chOff x="3657143" y="-255968"/>
            <a:chExt cx="3657143" cy="1079764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10800000">
              <a:off x="1828571" y="-5654792"/>
              <a:ext cx="7314286" cy="21595299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10800000">
              <a:off x="3657143" y="-255968"/>
              <a:ext cx="3657143" cy="107976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365956" y="7006552"/>
            <a:ext cx="2239519" cy="8745"/>
            <a:chOff x="4365956" y="7006552"/>
            <a:chExt cx="2239519" cy="874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5956" y="7006552"/>
              <a:ext cx="2239519" cy="8745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780505" y="6238286"/>
            <a:ext cx="3142314" cy="69166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349176" y="5641424"/>
            <a:ext cx="2153505" cy="882752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471499" y="7303076"/>
            <a:ext cx="3934314" cy="60433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4023308" y="7616610"/>
            <a:ext cx="3012229" cy="6139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295700" y="2933399"/>
            <a:ext cx="2380031" cy="2380031"/>
            <a:chOff x="4295700" y="2933399"/>
            <a:chExt cx="2380031" cy="238003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05685" y="1871539"/>
              <a:ext cx="4760061" cy="4760061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95700" y="2933399"/>
              <a:ext cx="2380031" cy="238003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2870" y="6520493"/>
            <a:ext cx="1706313" cy="120516"/>
            <a:chOff x="952870" y="6520493"/>
            <a:chExt cx="1706313" cy="12051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52870" y="6520493"/>
              <a:ext cx="1706313" cy="12051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632558" y="6520493"/>
            <a:ext cx="1706313" cy="120516"/>
            <a:chOff x="4632558" y="6520493"/>
            <a:chExt cx="1706313" cy="12051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632558" y="6520493"/>
              <a:ext cx="1706313" cy="12051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289701" y="6520493"/>
            <a:ext cx="1706313" cy="120516"/>
            <a:chOff x="8289701" y="6520493"/>
            <a:chExt cx="1706313" cy="120516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289701" y="6520493"/>
              <a:ext cx="1706313" cy="12051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946844" y="6520493"/>
            <a:ext cx="1706313" cy="120516"/>
            <a:chOff x="11946844" y="6520493"/>
            <a:chExt cx="1706313" cy="120516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946844" y="6520493"/>
              <a:ext cx="1706313" cy="12051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626209" y="6520493"/>
            <a:ext cx="1706313" cy="120516"/>
            <a:chOff x="15626209" y="6520493"/>
            <a:chExt cx="1706313" cy="120516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626209" y="6520493"/>
              <a:ext cx="1706313" cy="120516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3178495" y="7935240"/>
            <a:ext cx="3904619" cy="613962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-48740" y="7941019"/>
            <a:ext cx="3446038" cy="599981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1245600" y="7939533"/>
            <a:ext cx="2860457" cy="599981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7677714" y="7944324"/>
            <a:ext cx="2780667" cy="599981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5078876" y="8266076"/>
            <a:ext cx="2684514" cy="59998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5095" y="191481"/>
            <a:ext cx="14045447" cy="1888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E6F4A6-5A13-71C6-3296-C3240D6E5D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8602" y="1916674"/>
            <a:ext cx="14210144" cy="767375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198005"/>
            <a:ext cx="7837437" cy="1875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637080" y="1974733"/>
            <a:ext cx="10850230" cy="7629068"/>
            <a:chOff x="4637080" y="1974733"/>
            <a:chExt cx="10850230" cy="76290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7080" y="1974733"/>
              <a:ext cx="10850230" cy="762906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26B22E-9D86-FCA7-DAAF-515C4BA4D6E4}"/>
              </a:ext>
            </a:extLst>
          </p:cNvPr>
          <p:cNvSpPr/>
          <p:nvPr/>
        </p:nvSpPr>
        <p:spPr>
          <a:xfrm>
            <a:off x="11125200" y="9029700"/>
            <a:ext cx="2667000" cy="366958"/>
          </a:xfrm>
          <a:prstGeom prst="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4FF811-8C11-A89B-6B32-DF360EEB831F}"/>
              </a:ext>
            </a:extLst>
          </p:cNvPr>
          <p:cNvSpPr/>
          <p:nvPr/>
        </p:nvSpPr>
        <p:spPr>
          <a:xfrm>
            <a:off x="6400799" y="9258300"/>
            <a:ext cx="3671733" cy="120473"/>
          </a:xfrm>
          <a:prstGeom prst="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B06E7B-6717-D289-8FC9-20F4880FEEF6}"/>
              </a:ext>
            </a:extLst>
          </p:cNvPr>
          <p:cNvSpPr/>
          <p:nvPr/>
        </p:nvSpPr>
        <p:spPr>
          <a:xfrm>
            <a:off x="6400799" y="8452789"/>
            <a:ext cx="3962401" cy="120473"/>
          </a:xfrm>
          <a:prstGeom prst="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5095" y="191481"/>
            <a:ext cx="6535200" cy="1888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788308" y="1527884"/>
            <a:ext cx="14661492" cy="8187615"/>
            <a:chOff x="5030296" y="2199046"/>
            <a:chExt cx="10171314" cy="72852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0296" y="2199046"/>
              <a:ext cx="10171314" cy="728520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214110"/>
            <a:ext cx="11374141" cy="1839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802879" y="2431032"/>
            <a:ext cx="14671410" cy="6620474"/>
            <a:chOff x="2802879" y="2431032"/>
            <a:chExt cx="14671410" cy="662047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02879" y="2431032"/>
              <a:ext cx="14671410" cy="6620474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53568" y="7337316"/>
            <a:ext cx="6344733" cy="3743393"/>
            <a:chOff x="-1753568" y="7337316"/>
            <a:chExt cx="6344733" cy="37433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53568" y="7337316"/>
              <a:ext cx="6344733" cy="37433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50015" y="6349960"/>
            <a:ext cx="6415007" cy="3784854"/>
            <a:chOff x="7650015" y="6349960"/>
            <a:chExt cx="6415007" cy="37848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650015" y="6349960"/>
              <a:ext cx="6415007" cy="3784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80312" y="3727147"/>
            <a:ext cx="7613266" cy="4491827"/>
            <a:chOff x="11580312" y="3727147"/>
            <a:chExt cx="7613266" cy="44918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0312" y="3727147"/>
              <a:ext cx="7613266" cy="4491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42905" y="587191"/>
            <a:ext cx="5737361" cy="46239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332384" y="5766073"/>
            <a:ext cx="6528410" cy="556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60095" y="3529743"/>
            <a:ext cx="10027876" cy="1559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22684" y="7603499"/>
            <a:ext cx="7495829" cy="1605514"/>
            <a:chOff x="11222684" y="7603499"/>
            <a:chExt cx="7495829" cy="16055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8296" y="6914269"/>
              <a:ext cx="14991657" cy="321102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22684" y="7603499"/>
              <a:ext cx="7495829" cy="16055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73533" y="7900571"/>
            <a:ext cx="3779152" cy="1265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753568" y="7337316"/>
            <a:ext cx="6344733" cy="3743393"/>
            <a:chOff x="-1753568" y="7337316"/>
            <a:chExt cx="6344733" cy="37433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53568" y="7337316"/>
              <a:ext cx="6344733" cy="37433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287033" y="2160126"/>
            <a:ext cx="11657840" cy="7162286"/>
            <a:chOff x="4287033" y="2160126"/>
            <a:chExt cx="11657840" cy="7162286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87033" y="2160126"/>
              <a:ext cx="11657840" cy="7162286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35095" y="191024"/>
            <a:ext cx="6936724" cy="18830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5" y="214109"/>
            <a:ext cx="5942858" cy="18438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913771" y="3905910"/>
            <a:ext cx="1247483" cy="2868301"/>
            <a:chOff x="2913771" y="3905910"/>
            <a:chExt cx="1247483" cy="286830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13771" y="3905910"/>
              <a:ext cx="1247483" cy="286830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161254" y="3187338"/>
            <a:ext cx="4430814" cy="4374130"/>
            <a:chOff x="4161254" y="3187338"/>
            <a:chExt cx="4430814" cy="4374130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61254" y="3187338"/>
              <a:ext cx="4430814" cy="4374130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5" y="214109"/>
            <a:ext cx="5942858" cy="18438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913771" y="3905910"/>
            <a:ext cx="1247483" cy="2868301"/>
            <a:chOff x="2913771" y="3905910"/>
            <a:chExt cx="1247483" cy="286830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13771" y="3905910"/>
              <a:ext cx="1247483" cy="286830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161254" y="3187338"/>
            <a:ext cx="4430814" cy="4374130"/>
            <a:chOff x="4161254" y="3187338"/>
            <a:chExt cx="4430814" cy="4374130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61254" y="3187338"/>
              <a:ext cx="4430814" cy="437413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968330" y="3169840"/>
            <a:ext cx="5544694" cy="5135035"/>
            <a:chOff x="7968330" y="3169840"/>
            <a:chExt cx="5544694" cy="513503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68330" y="3169840"/>
              <a:ext cx="5544694" cy="5135035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5" y="214109"/>
            <a:ext cx="5942858" cy="18438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913771" y="3905910"/>
            <a:ext cx="1247483" cy="2868301"/>
            <a:chOff x="2913771" y="3905910"/>
            <a:chExt cx="1247483" cy="2868301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13771" y="3905910"/>
              <a:ext cx="1247483" cy="286830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161254" y="3187338"/>
            <a:ext cx="4430814" cy="4374130"/>
            <a:chOff x="4161254" y="3187338"/>
            <a:chExt cx="4430814" cy="4374130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61254" y="3187338"/>
              <a:ext cx="4430814" cy="437413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968330" y="3169840"/>
            <a:ext cx="5544694" cy="5135035"/>
            <a:chOff x="7968330" y="3169840"/>
            <a:chExt cx="5544694" cy="5135035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68330" y="3169840"/>
              <a:ext cx="5544694" cy="513503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3318135" y="4887274"/>
            <a:ext cx="3999779" cy="3417601"/>
            <a:chOff x="13318135" y="4887274"/>
            <a:chExt cx="3999779" cy="341760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18135" y="4887274"/>
              <a:ext cx="3999779" cy="3417601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198005"/>
            <a:ext cx="7743799" cy="1875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619191" y="2613099"/>
            <a:ext cx="5618904" cy="2548898"/>
            <a:chOff x="3619191" y="2613099"/>
            <a:chExt cx="5618904" cy="2548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9191" y="2613099"/>
              <a:ext cx="5618904" cy="25488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46719" y="2613099"/>
            <a:ext cx="6471058" cy="5651936"/>
            <a:chOff x="10246719" y="2613099"/>
            <a:chExt cx="6471058" cy="56519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6719" y="2613099"/>
              <a:ext cx="6471058" cy="565193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619191" y="5912817"/>
            <a:ext cx="3770280" cy="3068833"/>
            <a:chOff x="3619191" y="5912817"/>
            <a:chExt cx="3770280" cy="30688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9191" y="5912817"/>
              <a:ext cx="3770280" cy="30688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19191" y="7206221"/>
            <a:ext cx="3590752" cy="396526"/>
            <a:chOff x="3619191" y="7206221"/>
            <a:chExt cx="3590752" cy="3965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19191" y="7206221"/>
              <a:ext cx="3590752" cy="3965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58015" y="4384441"/>
            <a:ext cx="4033838" cy="904728"/>
            <a:chOff x="3558015" y="4384441"/>
            <a:chExt cx="4033838" cy="9047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58015" y="4384441"/>
              <a:ext cx="4033838" cy="90472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34277" y="8780234"/>
            <a:ext cx="7517190" cy="6978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18443" y="8770710"/>
            <a:ext cx="7229248" cy="6978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65381" y="5223655"/>
            <a:ext cx="7286086" cy="6978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2045684" cy="1818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0375" y="3851272"/>
            <a:ext cx="822896" cy="822896"/>
            <a:chOff x="510375" y="3851272"/>
            <a:chExt cx="822896" cy="8228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375" y="3851272"/>
              <a:ext cx="822896" cy="8228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51745" y="3174722"/>
            <a:ext cx="14385556" cy="5133094"/>
            <a:chOff x="2951745" y="3174722"/>
            <a:chExt cx="14385556" cy="513309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51745" y="3174722"/>
              <a:ext cx="14385556" cy="513309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35790" y="-2038879"/>
            <a:ext cx="30571043" cy="15869178"/>
            <a:chOff x="-4935790" y="-1979405"/>
            <a:chExt cx="30571043" cy="158691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79405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7549560" cy="1818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896706" y="2655554"/>
            <a:ext cx="5246151" cy="6171429"/>
            <a:chOff x="3896706" y="2655554"/>
            <a:chExt cx="5246151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6706" y="2655554"/>
              <a:ext cx="524615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89763" y="2165652"/>
            <a:ext cx="5253094" cy="6661331"/>
            <a:chOff x="3889763" y="2165652"/>
            <a:chExt cx="5253094" cy="66613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9763" y="2165652"/>
              <a:ext cx="5253094" cy="66613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82669" y="2183370"/>
            <a:ext cx="5390476" cy="6641715"/>
            <a:chOff x="10982669" y="2183370"/>
            <a:chExt cx="5390476" cy="664171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982669" y="2183370"/>
              <a:ext cx="5385221" cy="3302225"/>
              <a:chOff x="10982669" y="2183370"/>
              <a:chExt cx="5385221" cy="330222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982669" y="2183370"/>
                <a:ext cx="5385221" cy="330222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982669" y="5482228"/>
              <a:ext cx="5385221" cy="3342372"/>
              <a:chOff x="10982669" y="5482228"/>
              <a:chExt cx="5385221" cy="334237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82669" y="5482228"/>
                <a:ext cx="5385221" cy="334237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472439" y="4006602"/>
            <a:ext cx="1946317" cy="557287"/>
            <a:chOff x="11472439" y="4006602"/>
            <a:chExt cx="1946317" cy="5572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72439" y="4006602"/>
              <a:ext cx="1946317" cy="5572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15296" y="8269695"/>
            <a:ext cx="1946317" cy="557287"/>
            <a:chOff x="11115296" y="8269695"/>
            <a:chExt cx="1946317" cy="5572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15296" y="8269695"/>
              <a:ext cx="1946317" cy="5572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72439" y="4621284"/>
            <a:ext cx="1946317" cy="557287"/>
            <a:chOff x="11472439" y="4621284"/>
            <a:chExt cx="1946317" cy="5572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72439" y="4621284"/>
              <a:ext cx="1946317" cy="5572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896706" y="4585570"/>
            <a:ext cx="1946317" cy="557287"/>
            <a:chOff x="3896706" y="4585570"/>
            <a:chExt cx="1946317" cy="55728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6706" y="4585570"/>
              <a:ext cx="1946317" cy="55728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60114" y="8837381"/>
            <a:ext cx="7412486" cy="6978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72219" y="8766390"/>
            <a:ext cx="7308981" cy="70793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30" name="Object 12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59257" y="4236036"/>
            <a:ext cx="6028438" cy="353971"/>
          </a:xfrm>
          <a:prstGeom prst="rect">
            <a:avLst/>
          </a:prstGeom>
        </p:spPr>
      </p:pic>
      <p:pic>
        <p:nvPicPr>
          <p:cNvPr id="132" name="Object 13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74952" y="4836433"/>
            <a:ext cx="5960438" cy="353971"/>
          </a:xfrm>
          <a:prstGeom prst="rect">
            <a:avLst/>
          </a:prstGeom>
        </p:spPr>
      </p:pic>
      <p:pic>
        <p:nvPicPr>
          <p:cNvPr id="133" name="Object 13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769038" y="8516743"/>
            <a:ext cx="6088219" cy="3539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C21942-7FB5-0516-BAD5-323D388CC93A}"/>
              </a:ext>
            </a:extLst>
          </p:cNvPr>
          <p:cNvSpPr/>
          <p:nvPr/>
        </p:nvSpPr>
        <p:spPr>
          <a:xfrm>
            <a:off x="11085405" y="8145408"/>
            <a:ext cx="3087795" cy="742669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D50D76-03D5-3FA3-E177-82756BF25D47}"/>
              </a:ext>
            </a:extLst>
          </p:cNvPr>
          <p:cNvSpPr/>
          <p:nvPr/>
        </p:nvSpPr>
        <p:spPr>
          <a:xfrm>
            <a:off x="3769628" y="4494742"/>
            <a:ext cx="2073395" cy="742669"/>
          </a:xfrm>
          <a:prstGeom prst="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6181466" cy="18092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51753" y="3576936"/>
            <a:ext cx="328400" cy="499900"/>
            <a:chOff x="9951753" y="3576936"/>
            <a:chExt cx="328400" cy="4999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1753" y="3576936"/>
              <a:ext cx="328400" cy="499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51753" y="7349620"/>
            <a:ext cx="328400" cy="499900"/>
            <a:chOff x="9951753" y="7349620"/>
            <a:chExt cx="328400" cy="4999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1753" y="7349620"/>
              <a:ext cx="328400" cy="499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34180" y="2371242"/>
            <a:ext cx="4648517" cy="2911289"/>
            <a:chOff x="4734180" y="2371242"/>
            <a:chExt cx="4648517" cy="29112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4180" y="2371242"/>
              <a:ext cx="4648517" cy="29112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34180" y="6215754"/>
            <a:ext cx="3460738" cy="2635943"/>
            <a:chOff x="4734180" y="6215754"/>
            <a:chExt cx="3460738" cy="26359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34180" y="6215754"/>
              <a:ext cx="3460738" cy="26359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25336" y="5694599"/>
            <a:ext cx="13581234" cy="35714"/>
            <a:chOff x="3325336" y="5694599"/>
            <a:chExt cx="13581234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25336" y="5694599"/>
              <a:ext cx="13581234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2630" y="3332922"/>
            <a:ext cx="5445784" cy="987927"/>
            <a:chOff x="10852630" y="3332922"/>
            <a:chExt cx="5445784" cy="98792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852630" y="3332922"/>
              <a:ext cx="5445784" cy="987927"/>
              <a:chOff x="10852630" y="3332922"/>
              <a:chExt cx="5445784" cy="98792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376924" y="3086145"/>
                <a:ext cx="10891569" cy="1975855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852630" y="3332922"/>
                <a:ext cx="5445784" cy="98792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395659" y="3790328"/>
              <a:ext cx="987057" cy="73115"/>
              <a:chOff x="10395659" y="3790328"/>
              <a:chExt cx="987057" cy="7311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0395659" y="3790328"/>
                <a:ext cx="987057" cy="7311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824059" y="7105607"/>
            <a:ext cx="5445784" cy="987927"/>
            <a:chOff x="10824059" y="7105607"/>
            <a:chExt cx="5445784" cy="98792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824059" y="7105607"/>
              <a:ext cx="5445784" cy="987927"/>
              <a:chOff x="10824059" y="7105607"/>
              <a:chExt cx="5445784" cy="98792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348353" y="6858829"/>
                <a:ext cx="10891569" cy="1975855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824059" y="7105607"/>
                <a:ext cx="5445784" cy="98792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367088" y="7563012"/>
              <a:ext cx="987057" cy="73115"/>
              <a:chOff x="10367088" y="7563012"/>
              <a:chExt cx="987057" cy="7311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0367088" y="7563012"/>
                <a:ext cx="987057" cy="7311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3674010" y="3451105"/>
            <a:ext cx="715271" cy="715271"/>
            <a:chOff x="3674010" y="3451105"/>
            <a:chExt cx="715271" cy="71527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4010" y="3451105"/>
              <a:ext cx="715271" cy="71527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32508" y="3529886"/>
            <a:ext cx="1240402" cy="64325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674010" y="7241935"/>
            <a:ext cx="715271" cy="715271"/>
            <a:chOff x="3674010" y="7241935"/>
            <a:chExt cx="715271" cy="71527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4010" y="7241935"/>
              <a:ext cx="715271" cy="71527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55642" y="7322016"/>
            <a:ext cx="1234335" cy="64325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30426" y="7239677"/>
            <a:ext cx="2914174" cy="87562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37" name="그룹 1037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45" name="Object 1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6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044223" y="3447286"/>
            <a:ext cx="4999147" cy="90518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6181466" cy="18092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52630" y="3332922"/>
            <a:ext cx="5445784" cy="987927"/>
            <a:chOff x="10852630" y="3332922"/>
            <a:chExt cx="5445784" cy="98792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852630" y="3332922"/>
              <a:ext cx="5445784" cy="987927"/>
              <a:chOff x="10852630" y="3332922"/>
              <a:chExt cx="5445784" cy="98792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76924" y="3086145"/>
                <a:ext cx="10891569" cy="1975855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852630" y="3332922"/>
                <a:ext cx="5445784" cy="98792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395659" y="3790328"/>
              <a:ext cx="987057" cy="73115"/>
              <a:chOff x="10395659" y="3790328"/>
              <a:chExt cx="987057" cy="7311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0395659" y="3790328"/>
                <a:ext cx="987057" cy="7311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824059" y="7105607"/>
            <a:ext cx="5445784" cy="987927"/>
            <a:chOff x="10824059" y="7105607"/>
            <a:chExt cx="5445784" cy="98792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824059" y="7105607"/>
              <a:ext cx="5445784" cy="987927"/>
              <a:chOff x="10824059" y="7105607"/>
              <a:chExt cx="5445784" cy="9879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48353" y="6858829"/>
                <a:ext cx="10891569" cy="1975855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824059" y="7105607"/>
                <a:ext cx="5445784" cy="98792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367088" y="7563012"/>
              <a:ext cx="987057" cy="73115"/>
              <a:chOff x="10367088" y="7563012"/>
              <a:chExt cx="987057" cy="7311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10367088" y="7563012"/>
                <a:ext cx="987057" cy="73115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38218" y="7277100"/>
            <a:ext cx="4313442" cy="8926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38532" y="3490280"/>
            <a:ext cx="4430068" cy="89122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734180" y="2371242"/>
            <a:ext cx="4648517" cy="2911289"/>
            <a:chOff x="4734180" y="2371242"/>
            <a:chExt cx="4648517" cy="29112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34180" y="2371242"/>
              <a:ext cx="4648517" cy="29112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20251" y="2138898"/>
            <a:ext cx="5132947" cy="3204547"/>
            <a:chOff x="4620251" y="2138898"/>
            <a:chExt cx="5132947" cy="32045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20251" y="2138898"/>
              <a:ext cx="5132947" cy="32045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57990" y="6145271"/>
            <a:ext cx="4386555" cy="3198975"/>
            <a:chOff x="4657990" y="6145271"/>
            <a:chExt cx="4386555" cy="319897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57990" y="6145271"/>
              <a:ext cx="4386555" cy="31989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31" name="Object 13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9951753" y="3576936"/>
            <a:ext cx="328400" cy="499900"/>
            <a:chOff x="9951753" y="3576936"/>
            <a:chExt cx="328400" cy="499900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51753" y="3576936"/>
              <a:ext cx="328400" cy="499900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9951753" y="7349620"/>
            <a:ext cx="328400" cy="499900"/>
            <a:chOff x="9951753" y="7349620"/>
            <a:chExt cx="328400" cy="499900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51753" y="7349620"/>
              <a:ext cx="328400" cy="499900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3674010" y="3451105"/>
            <a:ext cx="715271" cy="715271"/>
            <a:chOff x="3674010" y="3451105"/>
            <a:chExt cx="715271" cy="715271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74010" y="3451105"/>
              <a:ext cx="715271" cy="715271"/>
            </a:xfrm>
            <a:prstGeom prst="rect">
              <a:avLst/>
            </a:prstGeom>
          </p:spPr>
        </p:pic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356278" y="3529888"/>
            <a:ext cx="1232421" cy="643259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3674010" y="7241935"/>
            <a:ext cx="715271" cy="715271"/>
            <a:chOff x="3674010" y="7241935"/>
            <a:chExt cx="715271" cy="715271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74010" y="7241935"/>
              <a:ext cx="715271" cy="715271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3325336" y="5694599"/>
            <a:ext cx="13581234" cy="35714"/>
            <a:chOff x="3325336" y="5694599"/>
            <a:chExt cx="13581234" cy="35714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25336" y="5694599"/>
              <a:ext cx="13581234" cy="35714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367040" y="7322011"/>
            <a:ext cx="1200135" cy="64325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7018751" cy="1818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544525" y="2965332"/>
            <a:ext cx="6171429" cy="4947527"/>
            <a:chOff x="3544525" y="2965332"/>
            <a:chExt cx="6171429" cy="49475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44525" y="2965332"/>
              <a:ext cx="6171429" cy="4947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44525" y="2678582"/>
            <a:ext cx="6171429" cy="5521027"/>
            <a:chOff x="3544525" y="2678582"/>
            <a:chExt cx="6171429" cy="55210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4525" y="2678582"/>
              <a:ext cx="6171429" cy="55210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68001" y="2470945"/>
            <a:ext cx="6264009" cy="5936301"/>
            <a:chOff x="10368001" y="2470945"/>
            <a:chExt cx="6264009" cy="593630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368001" y="2470945"/>
              <a:ext cx="6171429" cy="3759858"/>
              <a:chOff x="10368001" y="2470945"/>
              <a:chExt cx="6171429" cy="375985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368001" y="2470945"/>
                <a:ext cx="6171429" cy="375985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403438" y="5464389"/>
              <a:ext cx="6228570" cy="2938005"/>
              <a:chOff x="10403438" y="5464389"/>
              <a:chExt cx="6228570" cy="293800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403438" y="5464389"/>
                <a:ext cx="6228570" cy="2938005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5295" y="8837381"/>
            <a:ext cx="7560714" cy="6978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13848" y="8770714"/>
            <a:ext cx="7067390" cy="6978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F79C2DD-5B47-DDC7-2792-0C8C7DB16C8A}"/>
              </a:ext>
            </a:extLst>
          </p:cNvPr>
          <p:cNvSpPr/>
          <p:nvPr/>
        </p:nvSpPr>
        <p:spPr>
          <a:xfrm>
            <a:off x="3600404" y="4558343"/>
            <a:ext cx="6115549" cy="130083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7018751" cy="18180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069008" y="2655554"/>
            <a:ext cx="5686411" cy="6171429"/>
            <a:chOff x="11069008" y="2655554"/>
            <a:chExt cx="5686411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008" y="2655554"/>
              <a:ext cx="568641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86032" y="1884603"/>
            <a:ext cx="4205202" cy="7713331"/>
            <a:chOff x="3786032" y="1884603"/>
            <a:chExt cx="4205202" cy="771333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842522" y="1884603"/>
              <a:ext cx="3740641" cy="3603621"/>
              <a:chOff x="3842522" y="1884603"/>
              <a:chExt cx="3740641" cy="360362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42522" y="1884603"/>
                <a:ext cx="3740641" cy="360362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842522" y="5855077"/>
              <a:ext cx="3497927" cy="3740641"/>
              <a:chOff x="3842522" y="5855077"/>
              <a:chExt cx="3497927" cy="374064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42522" y="5855077"/>
                <a:ext cx="3497927" cy="374064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786032" y="5657935"/>
              <a:ext cx="4205202" cy="35714"/>
              <a:chOff x="3786032" y="5657935"/>
              <a:chExt cx="4205202" cy="3571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86032" y="5657935"/>
                <a:ext cx="4205202" cy="3571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125138" y="4955368"/>
            <a:ext cx="1027685" cy="1405134"/>
            <a:chOff x="9125138" y="4955368"/>
            <a:chExt cx="1027685" cy="14051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25138" y="4955368"/>
              <a:ext cx="1027685" cy="14051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56006" y="2965332"/>
            <a:ext cx="2845323" cy="358639"/>
            <a:chOff x="4756006" y="2965332"/>
            <a:chExt cx="2845323" cy="3586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6006" y="2965332"/>
              <a:ext cx="2845323" cy="3586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56006" y="4539586"/>
            <a:ext cx="2845323" cy="358639"/>
            <a:chOff x="4756006" y="4539586"/>
            <a:chExt cx="2845323" cy="35863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6006" y="4539586"/>
              <a:ext cx="2845323" cy="3586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56006" y="6941708"/>
            <a:ext cx="2845323" cy="358639"/>
            <a:chOff x="4756006" y="6941708"/>
            <a:chExt cx="2845323" cy="3586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6006" y="6941708"/>
              <a:ext cx="2845323" cy="3586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756006" y="8592153"/>
            <a:ext cx="2845323" cy="358639"/>
            <a:chOff x="4756006" y="8592153"/>
            <a:chExt cx="2845323" cy="35863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6006" y="8592153"/>
              <a:ext cx="2845323" cy="35863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31" name="Object 13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F19611-1241-7894-40A8-F2D575167CD7}"/>
              </a:ext>
            </a:extLst>
          </p:cNvPr>
          <p:cNvSpPr/>
          <p:nvPr/>
        </p:nvSpPr>
        <p:spPr>
          <a:xfrm>
            <a:off x="10961000" y="7725397"/>
            <a:ext cx="6115549" cy="130083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89537" y="2003097"/>
            <a:ext cx="13488585" cy="7587328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35095" y="214109"/>
            <a:ext cx="6721725" cy="18438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57143" y="3407143"/>
            <a:ext cx="8484929" cy="4772772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35095" y="214109"/>
            <a:ext cx="6721725" cy="1843820"/>
          </a:xfrm>
          <a:prstGeom prst="rect">
            <a:avLst/>
          </a:prstGeom>
        </p:spPr>
      </p:pic>
      <p:pic>
        <p:nvPicPr>
          <p:cNvPr id="6" name="ACR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030FB96B-52EB-9AFA-CF3B-91B99722C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463295" y="1936836"/>
            <a:ext cx="15101653" cy="73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4143" y="63919"/>
            <a:ext cx="2550808" cy="2122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14342" y="3184580"/>
            <a:ext cx="4630069" cy="4630069"/>
            <a:chOff x="3014342" y="3184580"/>
            <a:chExt cx="4630069" cy="46300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8546" y="1448783"/>
              <a:ext cx="9260137" cy="926013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4342" y="3184580"/>
              <a:ext cx="4630069" cy="463006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44957" y="4747529"/>
            <a:ext cx="5333676" cy="18071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57708" y="5332703"/>
            <a:ext cx="814130" cy="565331"/>
            <a:chOff x="7957708" y="5332703"/>
            <a:chExt cx="814130" cy="5653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57708" y="5332703"/>
              <a:ext cx="814130" cy="5653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19418" y="4639308"/>
            <a:ext cx="419916" cy="419916"/>
            <a:chOff x="5119418" y="4639308"/>
            <a:chExt cx="419916" cy="4199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19418" y="4639308"/>
              <a:ext cx="419916" cy="419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55203" y="5880147"/>
            <a:ext cx="2324721" cy="2324721"/>
            <a:chOff x="5855203" y="5880147"/>
            <a:chExt cx="2324721" cy="23247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55203" y="5880147"/>
              <a:ext cx="2324721" cy="23247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20976" y="2439887"/>
            <a:ext cx="7492202" cy="987927"/>
            <a:chOff x="9420976" y="2439887"/>
            <a:chExt cx="7492202" cy="9879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22061" y="2193110"/>
              <a:ext cx="14984405" cy="197585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20976" y="2439887"/>
              <a:ext cx="7492202" cy="9879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64005" y="2897293"/>
            <a:ext cx="987057" cy="73115"/>
            <a:chOff x="8964005" y="2897293"/>
            <a:chExt cx="987057" cy="731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964005" y="2897293"/>
              <a:ext cx="987057" cy="7311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29578" y="2660213"/>
            <a:ext cx="6731314" cy="7416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73357" y="3719864"/>
            <a:ext cx="7682789" cy="5251911"/>
            <a:chOff x="9373357" y="3719864"/>
            <a:chExt cx="7682789" cy="525191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373357" y="3719864"/>
              <a:ext cx="7573075" cy="4551642"/>
              <a:chOff x="9373357" y="3719864"/>
              <a:chExt cx="7573075" cy="455164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373357" y="3719864"/>
                <a:ext cx="7573075" cy="455164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22632" y="8525308"/>
              <a:ext cx="7677648" cy="6978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32" name="그룹 1032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30" name="Object 1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4143" y="63919"/>
            <a:ext cx="2550808" cy="2122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3380075" y="2257971"/>
            <a:ext cx="6337297" cy="6700665"/>
            <a:chOff x="3380075" y="2257971"/>
            <a:chExt cx="6337297" cy="6700665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3380075" y="2257971"/>
              <a:ext cx="6337297" cy="6700665"/>
              <a:chOff x="3380075" y="2257971"/>
              <a:chExt cx="6337297" cy="6700665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380075" y="2257971"/>
                <a:ext cx="6337297" cy="670066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3562578" y="2436651"/>
              <a:ext cx="5972292" cy="6343303"/>
              <a:chOff x="3562578" y="2436651"/>
              <a:chExt cx="5972292" cy="6343303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562578" y="2436651"/>
                <a:ext cx="5972292" cy="634330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10480390" y="2238372"/>
            <a:ext cx="704492" cy="704492"/>
            <a:chOff x="10480390" y="2238372"/>
            <a:chExt cx="704492" cy="704492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0480390" y="2238372"/>
              <a:ext cx="704492" cy="70449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480390" y="2935917"/>
            <a:ext cx="704492" cy="704492"/>
            <a:chOff x="10480390" y="2935917"/>
            <a:chExt cx="704492" cy="704492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0480390" y="2935917"/>
              <a:ext cx="704492" cy="704492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189010" y="8063212"/>
            <a:ext cx="5024210" cy="1177658"/>
            <a:chOff x="11189010" y="8063212"/>
            <a:chExt cx="5024210" cy="1177658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89010" y="8063212"/>
              <a:ext cx="5024210" cy="1177658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61163" y="1997752"/>
            <a:ext cx="1410165" cy="1316089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57037" y="2686925"/>
            <a:ext cx="1387993" cy="1325612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1142886" y="2866690"/>
            <a:ext cx="4986805" cy="5282236"/>
            <a:chOff x="11142886" y="2866690"/>
            <a:chExt cx="4986805" cy="5282236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1177311" y="2866690"/>
              <a:ext cx="4950435" cy="5196038"/>
              <a:chOff x="11177311" y="2866690"/>
              <a:chExt cx="4950435" cy="5196038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177311" y="2866690"/>
                <a:ext cx="4950435" cy="5196038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1142886" y="7818669"/>
              <a:ext cx="3344201" cy="330258"/>
              <a:chOff x="11142886" y="7818669"/>
              <a:chExt cx="3344201" cy="330258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142886" y="7818669"/>
                <a:ext cx="3344201" cy="330258"/>
              </a:xfrm>
              <a:prstGeom prst="rect">
                <a:avLst/>
              </a:prstGeom>
            </p:spPr>
          </p:pic>
        </p:grpSp>
      </p:grpSp>
      <p:grpSp>
        <p:nvGrpSpPr>
          <p:cNvPr id="1041" name="그룹 1041"/>
          <p:cNvGrpSpPr/>
          <p:nvPr/>
        </p:nvGrpSpPr>
        <p:grpSpPr>
          <a:xfrm>
            <a:off x="11172186" y="2238372"/>
            <a:ext cx="4961905" cy="706293"/>
            <a:chOff x="11172186" y="2238372"/>
            <a:chExt cx="4961905" cy="706293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1172186" y="2238372"/>
              <a:ext cx="4955828" cy="634208"/>
              <a:chOff x="11172186" y="2238372"/>
              <a:chExt cx="4955828" cy="63420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172186" y="2238372"/>
                <a:ext cx="4955828" cy="634208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1172186" y="2614635"/>
              <a:ext cx="4330015" cy="330030"/>
              <a:chOff x="11172186" y="2614635"/>
              <a:chExt cx="4330015" cy="330030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172186" y="2614635"/>
                <a:ext cx="4330015" cy="33003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53568" y="7337316"/>
            <a:ext cx="6344733" cy="3743393"/>
            <a:chOff x="-1753568" y="7337316"/>
            <a:chExt cx="6344733" cy="37433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53568" y="7337316"/>
              <a:ext cx="6344733" cy="37433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50015" y="6349960"/>
            <a:ext cx="6415007" cy="3784854"/>
            <a:chOff x="7650015" y="6349960"/>
            <a:chExt cx="6415007" cy="37848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650015" y="6349960"/>
              <a:ext cx="6415007" cy="3784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80312" y="3727147"/>
            <a:ext cx="7613266" cy="4491827"/>
            <a:chOff x="11580312" y="3727147"/>
            <a:chExt cx="7613266" cy="44918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0312" y="3727147"/>
              <a:ext cx="7613266" cy="4491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42905" y="587191"/>
            <a:ext cx="5737361" cy="46239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305589" y="5724211"/>
            <a:ext cx="6474819" cy="556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60095" y="3529743"/>
            <a:ext cx="9660086" cy="1559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22684" y="7603499"/>
            <a:ext cx="7495829" cy="1605514"/>
            <a:chOff x="11222684" y="7603499"/>
            <a:chExt cx="7495829" cy="16055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8296" y="6914269"/>
              <a:ext cx="14991657" cy="321102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22684" y="7603499"/>
              <a:ext cx="7495829" cy="16055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73533" y="7900571"/>
            <a:ext cx="3769629" cy="1265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753568" y="7337316"/>
            <a:ext cx="6344733" cy="3743393"/>
            <a:chOff x="-1753568" y="7337316"/>
            <a:chExt cx="6344733" cy="37433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53568" y="7337316"/>
              <a:ext cx="6344733" cy="37433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3252865" cy="18069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0375" y="3851272"/>
            <a:ext cx="822896" cy="822896"/>
            <a:chOff x="510375" y="3851272"/>
            <a:chExt cx="822896" cy="8228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375" y="3851272"/>
              <a:ext cx="822896" cy="82289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237428" y="2193649"/>
            <a:ext cx="6171429" cy="7094497"/>
            <a:chOff x="3237428" y="2193649"/>
            <a:chExt cx="6171429" cy="709449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37428" y="2193649"/>
              <a:ext cx="6171429" cy="70944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621705" y="3651847"/>
            <a:ext cx="5485714" cy="35714"/>
            <a:chOff x="3621705" y="3651847"/>
            <a:chExt cx="5485714" cy="35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21705" y="3651847"/>
              <a:ext cx="5485714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80725" y="4171202"/>
            <a:ext cx="3261468" cy="95657"/>
            <a:chOff x="5680725" y="4171202"/>
            <a:chExt cx="3261468" cy="956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80725" y="4171202"/>
              <a:ext cx="3261468" cy="956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007306" y="4349020"/>
            <a:ext cx="2934886" cy="95657"/>
            <a:chOff x="6007306" y="4349020"/>
            <a:chExt cx="2934886" cy="956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07306" y="4349020"/>
              <a:ext cx="2934886" cy="956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80725" y="4540605"/>
            <a:ext cx="3261468" cy="95657"/>
            <a:chOff x="5680725" y="4540605"/>
            <a:chExt cx="3261468" cy="956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80725" y="4540605"/>
              <a:ext cx="3261468" cy="956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680725" y="4753423"/>
            <a:ext cx="2934886" cy="95657"/>
            <a:chOff x="5680725" y="4753423"/>
            <a:chExt cx="2934886" cy="9565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80725" y="4753423"/>
              <a:ext cx="2934886" cy="956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89672" y="5272577"/>
            <a:ext cx="1207997" cy="120516"/>
            <a:chOff x="7689672" y="5272577"/>
            <a:chExt cx="1207997" cy="12051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89672" y="5272577"/>
              <a:ext cx="1207997" cy="12051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431229" y="6803686"/>
            <a:ext cx="2339535" cy="120516"/>
            <a:chOff x="6431229" y="6803686"/>
            <a:chExt cx="2339535" cy="12051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1229" y="6803686"/>
              <a:ext cx="2339535" cy="12051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790548" y="7274942"/>
            <a:ext cx="623696" cy="120516"/>
            <a:chOff x="3790548" y="7274942"/>
            <a:chExt cx="623696" cy="12051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90548" y="7274942"/>
              <a:ext cx="623696" cy="12051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839554" y="7943023"/>
            <a:ext cx="1983626" cy="120516"/>
            <a:chOff x="3839554" y="7943023"/>
            <a:chExt cx="1983626" cy="12051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39554" y="7943023"/>
              <a:ext cx="1983626" cy="12051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699600" y="7943023"/>
            <a:ext cx="1160507" cy="120516"/>
            <a:chOff x="6699600" y="7943023"/>
            <a:chExt cx="1160507" cy="12051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99600" y="7943023"/>
              <a:ext cx="1160507" cy="12051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795197" y="3780815"/>
            <a:ext cx="1697828" cy="1209661"/>
            <a:chOff x="3795197" y="3780815"/>
            <a:chExt cx="1697828" cy="120966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95197" y="3780815"/>
              <a:ext cx="1697828" cy="1209661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042798" y="2468144"/>
            <a:ext cx="4632318" cy="1377061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647657" y="4922000"/>
            <a:ext cx="5526581" cy="430117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0832356" y="2277676"/>
            <a:ext cx="5824787" cy="6902890"/>
            <a:chOff x="10832356" y="2277676"/>
            <a:chExt cx="5824787" cy="690289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32356" y="2277676"/>
              <a:ext cx="5824787" cy="69028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154355" y="3938974"/>
            <a:ext cx="643875" cy="613092"/>
            <a:chOff x="11154355" y="3938974"/>
            <a:chExt cx="643875" cy="61309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54355" y="3938974"/>
              <a:ext cx="643875" cy="61309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154355" y="5383643"/>
            <a:ext cx="643875" cy="613092"/>
            <a:chOff x="11154355" y="5383643"/>
            <a:chExt cx="643875" cy="61309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54355" y="5383643"/>
              <a:ext cx="643875" cy="61309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154355" y="6761946"/>
            <a:ext cx="643875" cy="613092"/>
            <a:chOff x="11154355" y="6761946"/>
            <a:chExt cx="643875" cy="61309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54355" y="6761946"/>
              <a:ext cx="643875" cy="61309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333192" y="8071015"/>
            <a:ext cx="611100" cy="611864"/>
            <a:chOff x="11333192" y="8071015"/>
            <a:chExt cx="611100" cy="61186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33192" y="8071015"/>
              <a:ext cx="611100" cy="611864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36165" y="2992013"/>
            <a:ext cx="4524291" cy="7281158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3840753" y="3852181"/>
            <a:ext cx="1585078" cy="1064974"/>
            <a:chOff x="3840753" y="3852181"/>
            <a:chExt cx="1585078" cy="106497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40753" y="3852181"/>
              <a:ext cx="1585078" cy="106497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839200" y="3983222"/>
            <a:ext cx="2934886" cy="95657"/>
            <a:chOff x="5839200" y="3983222"/>
            <a:chExt cx="2934886" cy="95657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39200" y="3983222"/>
              <a:ext cx="2934886" cy="95657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350577" y="2291490"/>
            <a:ext cx="6472560" cy="16507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287033" y="2160126"/>
            <a:ext cx="11657840" cy="7162286"/>
            <a:chOff x="4287033" y="2160126"/>
            <a:chExt cx="11657840" cy="7162286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87033" y="2160126"/>
              <a:ext cx="11657840" cy="7162286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35095" y="191024"/>
            <a:ext cx="6936724" cy="188305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E009C9-E9A0-8219-E1FB-D20B1D1E0182}"/>
              </a:ext>
            </a:extLst>
          </p:cNvPr>
          <p:cNvSpPr/>
          <p:nvPr/>
        </p:nvSpPr>
        <p:spPr>
          <a:xfrm>
            <a:off x="5347854" y="2830945"/>
            <a:ext cx="2299855" cy="2170545"/>
          </a:xfrm>
          <a:prstGeom prst="roundRect">
            <a:avLst>
              <a:gd name="adj" fmla="val 3957"/>
            </a:avLst>
          </a:prstGeom>
          <a:solidFill>
            <a:schemeClr val="accent4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CB9CF9-8D1C-3616-4F81-650E0235FE59}"/>
              </a:ext>
            </a:extLst>
          </p:cNvPr>
          <p:cNvSpPr/>
          <p:nvPr/>
        </p:nvSpPr>
        <p:spPr>
          <a:xfrm>
            <a:off x="7758545" y="2830945"/>
            <a:ext cx="2299855" cy="2170545"/>
          </a:xfrm>
          <a:prstGeom prst="roundRect">
            <a:avLst>
              <a:gd name="adj" fmla="val 3957"/>
            </a:avLst>
          </a:prstGeom>
          <a:solidFill>
            <a:schemeClr val="accent4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48529-50F5-6E3B-840A-D076BB413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99BE1729-98E2-DC65-EAEA-58758603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A0A7A6-61E6-1E67-C31C-0FBF1E31E759}"/>
              </a:ext>
            </a:extLst>
          </p:cNvPr>
          <p:cNvSpPr/>
          <p:nvPr/>
        </p:nvSpPr>
        <p:spPr>
          <a:xfrm>
            <a:off x="5056909" y="2401454"/>
            <a:ext cx="5278582" cy="2742046"/>
          </a:xfrm>
          <a:prstGeom prst="roundRect">
            <a:avLst>
              <a:gd name="adj" fmla="val 3957"/>
            </a:avLst>
          </a:prstGeom>
          <a:solidFill>
            <a:schemeClr val="accent4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97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7ECB-5F78-1BF0-562D-11AA868D3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D9594D3B-EB7A-1D99-05A0-202BD3CC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0137D37-DE68-EED8-4B80-C9CF89552463}"/>
              </a:ext>
            </a:extLst>
          </p:cNvPr>
          <p:cNvSpPr/>
          <p:nvPr/>
        </p:nvSpPr>
        <p:spPr>
          <a:xfrm>
            <a:off x="2895599" y="5680363"/>
            <a:ext cx="1801092" cy="1000991"/>
          </a:xfrm>
          <a:prstGeom prst="roundRect">
            <a:avLst>
              <a:gd name="adj" fmla="val 3957"/>
            </a:avLst>
          </a:prstGeom>
          <a:solidFill>
            <a:schemeClr val="accent4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AAE614D-1781-225E-8495-01D783B23D5D}"/>
              </a:ext>
            </a:extLst>
          </p:cNvPr>
          <p:cNvSpPr/>
          <p:nvPr/>
        </p:nvSpPr>
        <p:spPr>
          <a:xfrm>
            <a:off x="7910945" y="5569527"/>
            <a:ext cx="1801092" cy="1000991"/>
          </a:xfrm>
          <a:prstGeom prst="roundRect">
            <a:avLst>
              <a:gd name="adj" fmla="val 3957"/>
            </a:avLst>
          </a:prstGeom>
          <a:solidFill>
            <a:schemeClr val="accent4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729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D614B-9F4C-4D5C-45DE-178163292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5EAA42C7-C235-3E72-1D1C-555AA80C5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0F36BBF-2508-E7E7-E0B7-1EA693EFE0F3}"/>
              </a:ext>
            </a:extLst>
          </p:cNvPr>
          <p:cNvSpPr/>
          <p:nvPr/>
        </p:nvSpPr>
        <p:spPr>
          <a:xfrm>
            <a:off x="2549236" y="4807527"/>
            <a:ext cx="1801092" cy="1000991"/>
          </a:xfrm>
          <a:prstGeom prst="roundRect">
            <a:avLst>
              <a:gd name="adj" fmla="val 3957"/>
            </a:avLst>
          </a:prstGeom>
          <a:solidFill>
            <a:schemeClr val="accent4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3FD4C8C-EFB8-4779-58D8-815633AC2121}"/>
              </a:ext>
            </a:extLst>
          </p:cNvPr>
          <p:cNvSpPr/>
          <p:nvPr/>
        </p:nvSpPr>
        <p:spPr>
          <a:xfrm>
            <a:off x="10945090" y="4932218"/>
            <a:ext cx="1801092" cy="1000991"/>
          </a:xfrm>
          <a:prstGeom prst="roundRect">
            <a:avLst>
              <a:gd name="adj" fmla="val 3957"/>
            </a:avLst>
          </a:prstGeom>
          <a:solidFill>
            <a:schemeClr val="accent4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20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44620" y="191767"/>
            <a:ext cx="7816884" cy="18771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393784" y="2505659"/>
            <a:ext cx="13558621" cy="6711517"/>
            <a:chOff x="3393784" y="2505659"/>
            <a:chExt cx="13558621" cy="6711517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93784" y="2505659"/>
              <a:ext cx="13558621" cy="6711517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80024"/>
            <a:ext cx="4427103" cy="19413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2747005" y="3947117"/>
            <a:ext cx="3449320" cy="120516"/>
            <a:chOff x="12747005" y="3947117"/>
            <a:chExt cx="3449320" cy="120516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47005" y="3947117"/>
              <a:ext cx="3449320" cy="12051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830810" y="3576981"/>
            <a:ext cx="629289" cy="617962"/>
            <a:chOff x="11830810" y="3576981"/>
            <a:chExt cx="629289" cy="617962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30810" y="3576981"/>
              <a:ext cx="629289" cy="61796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3860842" y="2187077"/>
            <a:ext cx="12510222" cy="7045797"/>
            <a:chOff x="3860842" y="2187077"/>
            <a:chExt cx="12510222" cy="7045797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60842" y="2187077"/>
              <a:ext cx="12510222" cy="704579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764143" y="3947117"/>
            <a:ext cx="3463767" cy="120516"/>
            <a:chOff x="11764143" y="3947117"/>
            <a:chExt cx="3463767" cy="120516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64143" y="3947117"/>
              <a:ext cx="3463767" cy="12051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100755" y="3629777"/>
            <a:ext cx="486555" cy="477797"/>
            <a:chOff x="11100755" y="3629777"/>
            <a:chExt cx="486555" cy="477797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00755" y="3629777"/>
              <a:ext cx="486555" cy="477797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37162" y="3478502"/>
            <a:ext cx="3675971" cy="927352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58100" y="2236314"/>
            <a:ext cx="3458219" cy="112821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80024"/>
            <a:ext cx="4427103" cy="19413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003916" y="2147414"/>
            <a:ext cx="14224074" cy="7280948"/>
            <a:chOff x="3003916" y="2147414"/>
            <a:chExt cx="14224074" cy="728094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03916" y="2147414"/>
              <a:ext cx="14224074" cy="7280948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80024"/>
            <a:ext cx="4427103" cy="19413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808911" y="1957043"/>
            <a:ext cx="12614084" cy="7568450"/>
            <a:chOff x="3808911" y="1957043"/>
            <a:chExt cx="12614084" cy="7568450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08911" y="1957043"/>
              <a:ext cx="12614084" cy="756845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4128089" y="4519232"/>
            <a:ext cx="629289" cy="617962"/>
            <a:chOff x="4128089" y="4519232"/>
            <a:chExt cx="629289" cy="61796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128089" y="4519232"/>
              <a:ext cx="629289" cy="617962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93239" y="5527937"/>
            <a:ext cx="5299052" cy="961886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2383189" y="6815964"/>
            <a:ext cx="2397313" cy="120516"/>
            <a:chOff x="12383189" y="6815964"/>
            <a:chExt cx="2397313" cy="120516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83189" y="6815964"/>
              <a:ext cx="2397313" cy="12051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466994" y="6445827"/>
            <a:ext cx="629289" cy="617962"/>
            <a:chOff x="11466994" y="6445827"/>
            <a:chExt cx="629289" cy="61796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66994" y="6445827"/>
              <a:ext cx="629289" cy="617962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95136" y="6347353"/>
            <a:ext cx="2735237" cy="92735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80024"/>
            <a:ext cx="4427103" cy="19413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94807" y="5619371"/>
            <a:ext cx="5077614" cy="958572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2284580" y="6899613"/>
            <a:ext cx="3007937" cy="120516"/>
            <a:chOff x="12284580" y="6899613"/>
            <a:chExt cx="3007937" cy="120516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84580" y="6899613"/>
              <a:ext cx="3007937" cy="12051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368385" y="6529476"/>
            <a:ext cx="629289" cy="617962"/>
            <a:chOff x="11368385" y="6529476"/>
            <a:chExt cx="629289" cy="617962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68385" y="6529476"/>
              <a:ext cx="629289" cy="61796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3771490" y="1866900"/>
            <a:ext cx="10742734" cy="7452772"/>
            <a:chOff x="3771490" y="1931230"/>
            <a:chExt cx="10742734" cy="7452772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71490" y="1931230"/>
              <a:ext cx="10742734" cy="745277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128089" y="4519232"/>
            <a:ext cx="629289" cy="617962"/>
            <a:chOff x="4128089" y="4519232"/>
            <a:chExt cx="629289" cy="61796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4128089" y="4519232"/>
              <a:ext cx="629289" cy="617962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96534" y="6441811"/>
            <a:ext cx="5407437" cy="9049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4143" y="214110"/>
            <a:ext cx="4646714" cy="1836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0375" y="3851272"/>
            <a:ext cx="822896" cy="822896"/>
            <a:chOff x="510375" y="3851272"/>
            <a:chExt cx="822896" cy="8228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375" y="3851272"/>
              <a:ext cx="822896" cy="82289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95722" y="1921283"/>
            <a:ext cx="12326177" cy="7295894"/>
            <a:chOff x="3895722" y="1921283"/>
            <a:chExt cx="12326177" cy="729589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895722" y="4594680"/>
              <a:ext cx="4552167" cy="2923345"/>
              <a:chOff x="3895722" y="4594680"/>
              <a:chExt cx="4552167" cy="292334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895722" y="4594680"/>
                <a:ext cx="4552167" cy="292334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023501" y="1921283"/>
              <a:ext cx="7922100" cy="5727580"/>
              <a:chOff x="6023501" y="1921283"/>
              <a:chExt cx="7922100" cy="572758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023501" y="1921283"/>
                <a:ext cx="7922100" cy="572758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669518" y="4594680"/>
              <a:ext cx="4552167" cy="2923345"/>
              <a:chOff x="11669518" y="4594680"/>
              <a:chExt cx="4552167" cy="29233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669518" y="4594680"/>
                <a:ext cx="4552167" cy="292334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075503" y="4680735"/>
              <a:ext cx="2205597" cy="771429"/>
              <a:chOff x="5075503" y="4680735"/>
              <a:chExt cx="2205597" cy="77142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5075503" y="4680735"/>
                <a:ext cx="2205597" cy="77142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453749" y="7343449"/>
              <a:ext cx="2973362" cy="771429"/>
              <a:chOff x="12453749" y="7343449"/>
              <a:chExt cx="2973362" cy="77142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12453749" y="7343449"/>
                <a:ext cx="2973362" cy="77142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4807659" y="6543767"/>
              <a:ext cx="2728292" cy="685341"/>
              <a:chOff x="4807659" y="6543767"/>
              <a:chExt cx="2728292" cy="68534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807659" y="6543767"/>
                <a:ext cx="2728292" cy="685341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57520" y="6387577"/>
              <a:ext cx="1716571" cy="1106667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581455" y="5440863"/>
              <a:ext cx="2728292" cy="685341"/>
              <a:chOff x="12581455" y="5440863"/>
              <a:chExt cx="2728292" cy="68534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581455" y="5440863"/>
                <a:ext cx="2728292" cy="68534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563536" y="5290166"/>
              <a:ext cx="842031" cy="817985"/>
              <a:chOff x="9563536" y="5290166"/>
              <a:chExt cx="842031" cy="81798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563536" y="5290166"/>
                <a:ext cx="842031" cy="8179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831652" y="8581180"/>
              <a:ext cx="1505280" cy="120516"/>
              <a:chOff x="7831652" y="8581180"/>
              <a:chExt cx="1505280" cy="12051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831652" y="8581180"/>
                <a:ext cx="1505280" cy="120516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55098" y="5275152"/>
              <a:ext cx="1848762" cy="1125714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22646" y="4065286"/>
              <a:ext cx="1784381" cy="1192381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40479" y="7668766"/>
              <a:ext cx="4524857" cy="62804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34146" y="7684870"/>
              <a:ext cx="3117829" cy="862857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14234" y="8258204"/>
              <a:ext cx="4514305" cy="1054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6765341" cy="18100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268704" y="2190948"/>
            <a:ext cx="13857936" cy="7301400"/>
            <a:chOff x="3268704" y="2190948"/>
            <a:chExt cx="13857936" cy="7301400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8704" y="2190948"/>
              <a:ext cx="13857936" cy="7301400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3667" y="269986"/>
            <a:ext cx="3413989" cy="18069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02535" y="1797459"/>
            <a:ext cx="14205882" cy="7990808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53568" y="7337316"/>
            <a:ext cx="6344733" cy="3743393"/>
            <a:chOff x="-1753568" y="7337316"/>
            <a:chExt cx="6344733" cy="37433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53568" y="7337316"/>
              <a:ext cx="6344733" cy="37433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50015" y="6349960"/>
            <a:ext cx="6415007" cy="3784854"/>
            <a:chOff x="7650015" y="6349960"/>
            <a:chExt cx="6415007" cy="37848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650015" y="6349960"/>
              <a:ext cx="6415007" cy="3784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80312" y="3727147"/>
            <a:ext cx="7613266" cy="4491827"/>
            <a:chOff x="11580312" y="3727147"/>
            <a:chExt cx="7613266" cy="44918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0312" y="3727147"/>
              <a:ext cx="7613266" cy="4491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95286" y="700276"/>
            <a:ext cx="10860571" cy="47418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50571" y="3508962"/>
            <a:ext cx="6590133" cy="15896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039446" y="5442078"/>
            <a:ext cx="5990152" cy="603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22684" y="7603499"/>
            <a:ext cx="7495829" cy="1605514"/>
            <a:chOff x="11222684" y="7603499"/>
            <a:chExt cx="7495829" cy="16055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8296" y="6914269"/>
              <a:ext cx="14991657" cy="321102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22684" y="7603499"/>
              <a:ext cx="7495829" cy="16055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73533" y="7900571"/>
            <a:ext cx="3741057" cy="1265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753568" y="7337316"/>
            <a:ext cx="6344733" cy="3743393"/>
            <a:chOff x="-1753568" y="7337316"/>
            <a:chExt cx="6344733" cy="37433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53568" y="7337316"/>
              <a:ext cx="6344733" cy="37433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981849" y="3123013"/>
            <a:ext cx="10272489" cy="5437270"/>
            <a:chOff x="6981849" y="3123013"/>
            <a:chExt cx="10272489" cy="54372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1849" y="3123013"/>
              <a:ext cx="10272489" cy="543727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99779" y="4761784"/>
            <a:ext cx="3740875" cy="678637"/>
            <a:chOff x="2799779" y="4761784"/>
            <a:chExt cx="3740875" cy="6786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141" y="4592265"/>
              <a:ext cx="7481750" cy="135727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9779" y="4761784"/>
              <a:ext cx="3740875" cy="67863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43070" y="4904591"/>
            <a:ext cx="1006559" cy="5094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99779" y="6242874"/>
            <a:ext cx="3740875" cy="678637"/>
            <a:chOff x="2799779" y="6242874"/>
            <a:chExt cx="3740875" cy="6786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141" y="6073355"/>
              <a:ext cx="7481750" cy="135727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9779" y="6242874"/>
              <a:ext cx="3740875" cy="6786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43070" y="6385680"/>
            <a:ext cx="948312" cy="5094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99779" y="3280694"/>
            <a:ext cx="3740875" cy="678637"/>
            <a:chOff x="2799779" y="3280694"/>
            <a:chExt cx="3740875" cy="6786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141" y="3111175"/>
              <a:ext cx="7481750" cy="135727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9779" y="3280694"/>
              <a:ext cx="3740875" cy="67863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43070" y="3423503"/>
            <a:ext cx="1330835" cy="5094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99779" y="7723964"/>
            <a:ext cx="3740875" cy="678637"/>
            <a:chOff x="2799779" y="7723964"/>
            <a:chExt cx="3740875" cy="6786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141" y="7554445"/>
              <a:ext cx="7481750" cy="135727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9779" y="7723964"/>
              <a:ext cx="3740875" cy="67863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43070" y="7858863"/>
            <a:ext cx="3288226" cy="50947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35095" y="191024"/>
            <a:ext cx="8842933" cy="188525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188138"/>
            <a:ext cx="5100589" cy="1888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982205" y="2370262"/>
            <a:ext cx="5568847" cy="7005682"/>
            <a:chOff x="3982205" y="2370262"/>
            <a:chExt cx="5568847" cy="70056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2205" y="2370262"/>
              <a:ext cx="5568847" cy="70056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0506429" y="2370262"/>
            <a:ext cx="5391807" cy="7005682"/>
            <a:chOff x="10506429" y="2370262"/>
            <a:chExt cx="5391807" cy="700568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06429" y="2370262"/>
              <a:ext cx="5391807" cy="7005682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188138"/>
            <a:ext cx="5100589" cy="1888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142857" y="2347919"/>
            <a:ext cx="7464248" cy="7028025"/>
            <a:chOff x="9142857" y="2347919"/>
            <a:chExt cx="7464248" cy="7028025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2347919"/>
              <a:ext cx="7464248" cy="702802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3072325" y="2369753"/>
            <a:ext cx="5873536" cy="7040947"/>
            <a:chOff x="3072325" y="2347919"/>
            <a:chExt cx="5873536" cy="7040947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72325" y="2347919"/>
              <a:ext cx="5873536" cy="7040947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188138"/>
            <a:ext cx="4905656" cy="1888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219664" y="1987949"/>
            <a:ext cx="10109952" cy="7506640"/>
            <a:chOff x="3219664" y="1987949"/>
            <a:chExt cx="10109952" cy="75066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9664" y="1987949"/>
              <a:ext cx="10109952" cy="75066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188138"/>
            <a:ext cx="11866694" cy="1888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119180" y="1966250"/>
            <a:ext cx="9993546" cy="7382732"/>
            <a:chOff x="5119180" y="1966250"/>
            <a:chExt cx="9993546" cy="73827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9180" y="1966250"/>
              <a:ext cx="9993546" cy="73827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5096" y="54053"/>
            <a:ext cx="3512389" cy="20192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043285" y="2259217"/>
            <a:ext cx="14145337" cy="6851648"/>
            <a:chOff x="3043285" y="2259217"/>
            <a:chExt cx="14145337" cy="68516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3285" y="2259217"/>
              <a:ext cx="14145337" cy="68516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36924" y="9186752"/>
            <a:ext cx="11102124" cy="4884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7905865" cy="18069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933413" y="2344649"/>
            <a:ext cx="12365080" cy="6993998"/>
            <a:chOff x="3933413" y="2344649"/>
            <a:chExt cx="12365080" cy="69939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33413" y="2344649"/>
              <a:ext cx="12365080" cy="69939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4143" y="214110"/>
            <a:ext cx="4646714" cy="1836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0375" y="3851272"/>
            <a:ext cx="822896" cy="822896"/>
            <a:chOff x="510375" y="3851272"/>
            <a:chExt cx="822896" cy="8228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375" y="3851272"/>
              <a:ext cx="822896" cy="82289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95722" y="1921283"/>
            <a:ext cx="12326177" cy="7295894"/>
            <a:chOff x="3895722" y="1921283"/>
            <a:chExt cx="12326177" cy="729589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895722" y="4594680"/>
              <a:ext cx="4552167" cy="2923345"/>
              <a:chOff x="3895722" y="4594680"/>
              <a:chExt cx="4552167" cy="292334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895722" y="4594680"/>
                <a:ext cx="4552167" cy="292334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023501" y="1921283"/>
              <a:ext cx="7922100" cy="5727580"/>
              <a:chOff x="6023501" y="1921283"/>
              <a:chExt cx="7922100" cy="572758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023501" y="1921283"/>
                <a:ext cx="7922100" cy="572758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669518" y="4594680"/>
              <a:ext cx="4552167" cy="2923345"/>
              <a:chOff x="11669518" y="4594680"/>
              <a:chExt cx="4552167" cy="29233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669518" y="4594680"/>
                <a:ext cx="4552167" cy="292334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075503" y="4680735"/>
              <a:ext cx="2205597" cy="771429"/>
              <a:chOff x="5075503" y="4680735"/>
              <a:chExt cx="2205597" cy="77142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5075503" y="4680735"/>
                <a:ext cx="2205597" cy="77142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453749" y="7343449"/>
              <a:ext cx="2973362" cy="771429"/>
              <a:chOff x="12453749" y="7343449"/>
              <a:chExt cx="2973362" cy="77142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12453749" y="7343449"/>
                <a:ext cx="2973362" cy="77142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4807659" y="6543767"/>
              <a:ext cx="2728292" cy="685341"/>
              <a:chOff x="4807659" y="6543767"/>
              <a:chExt cx="2728292" cy="68534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807659" y="6543767"/>
                <a:ext cx="2728292" cy="685341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57520" y="6387577"/>
              <a:ext cx="1716571" cy="1106667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581455" y="5440863"/>
              <a:ext cx="2728292" cy="685341"/>
              <a:chOff x="12581455" y="5440863"/>
              <a:chExt cx="2728292" cy="68534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581455" y="5440863"/>
                <a:ext cx="2728292" cy="68534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563536" y="5290166"/>
              <a:ext cx="842031" cy="817985"/>
              <a:chOff x="9563536" y="5290166"/>
              <a:chExt cx="842031" cy="81798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563536" y="5290166"/>
                <a:ext cx="842031" cy="81798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831652" y="8581180"/>
              <a:ext cx="1505280" cy="120516"/>
              <a:chOff x="7831652" y="8581180"/>
              <a:chExt cx="1505280" cy="12051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831652" y="8581180"/>
                <a:ext cx="1505280" cy="120516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55098" y="5275152"/>
              <a:ext cx="1848762" cy="1125714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22646" y="4065286"/>
              <a:ext cx="1784381" cy="1192381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40479" y="7668766"/>
              <a:ext cx="4524857" cy="62804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34146" y="7684870"/>
              <a:ext cx="3117829" cy="862857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14234" y="8258204"/>
              <a:ext cx="4514305" cy="10546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0" y="0"/>
            <a:ext cx="18285714" cy="10319357"/>
            <a:chOff x="0" y="0"/>
            <a:chExt cx="18285714" cy="1031935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0"/>
              <a:ext cx="18285714" cy="10319357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179172" y="3825657"/>
            <a:ext cx="9110038" cy="32521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CDD34-4608-2909-81AD-AF14B1A56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663D285-FBD9-9840-0195-69B43F1C7B71}"/>
              </a:ext>
            </a:extLst>
          </p:cNvPr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F5F74596-1D31-FEE9-128B-FD966DD89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7E4CB3EE-F7BA-F607-6251-10139A48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DC070F3-94D2-FF5B-563E-08A24EDC86A0}"/>
              </a:ext>
            </a:extLst>
          </p:cNvPr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C8478BFB-7064-024A-8C23-224A4CE50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BFE95885-D5DB-697C-9B61-98E577F96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0" name="Object 9">
            <a:extLst>
              <a:ext uri="{FF2B5EF4-FFF2-40B4-BE49-F238E27FC236}">
                <a16:creationId xmlns:a16="http://schemas.microsoft.com/office/drawing/2014/main" id="{ABD5BF1C-7A56-B2DE-23EB-31A06049A78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667" y="269986"/>
            <a:ext cx="7905865" cy="1806979"/>
          </a:xfrm>
          <a:prstGeom prst="rect">
            <a:avLst/>
          </a:prstGeom>
        </p:spPr>
      </p:pic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15239E6-F7CB-1E8F-FB3A-6C7F0AF477A8}"/>
              </a:ext>
            </a:extLst>
          </p:cNvPr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4" name="그룹 1004">
              <a:extLst>
                <a:ext uri="{FF2B5EF4-FFF2-40B4-BE49-F238E27FC236}">
                  <a16:creationId xmlns:a16="http://schemas.microsoft.com/office/drawing/2014/main" id="{7E2DFB32-F18E-C508-5156-689C9B3566C0}"/>
                </a:ext>
              </a:extLst>
            </p:cNvPr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4345DE57-84A2-AAC9-EE0D-8C7AA1BE9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5981F920-CA8E-3904-B64A-06B6C952B3C9}"/>
                </a:ext>
              </a:extLst>
            </p:cNvPr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6" name="Object 15">
                <a:extLst>
                  <a:ext uri="{FF2B5EF4-FFF2-40B4-BE49-F238E27FC236}">
                    <a16:creationId xmlns:a16="http://schemas.microsoft.com/office/drawing/2014/main" id="{3BACDD52-8FE3-D146-A85C-D9A0B9E86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DBECE33-6096-A7A0-2273-2CA54D4FE9A6}"/>
              </a:ext>
            </a:extLst>
          </p:cNvPr>
          <p:cNvGrpSpPr/>
          <p:nvPr/>
        </p:nvGrpSpPr>
        <p:grpSpPr>
          <a:xfrm>
            <a:off x="3933413" y="2344649"/>
            <a:ext cx="12365080" cy="6993998"/>
            <a:chOff x="3933413" y="2344649"/>
            <a:chExt cx="12365080" cy="6993998"/>
          </a:xfrm>
        </p:grpSpPr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40EC642A-DB42-FBBA-7553-42A10128D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33413" y="2344649"/>
              <a:ext cx="12365080" cy="6993998"/>
            </a:xfrm>
            <a:prstGeom prst="rect">
              <a:avLst/>
            </a:prstGeom>
          </p:spPr>
        </p:pic>
      </p:grpSp>
      <p:pic>
        <p:nvPicPr>
          <p:cNvPr id="22" name="Object 21">
            <a:extLst>
              <a:ext uri="{FF2B5EF4-FFF2-40B4-BE49-F238E27FC236}">
                <a16:creationId xmlns:a16="http://schemas.microsoft.com/office/drawing/2014/main" id="{8DF2EBC9-7DDE-5B78-1521-272D3B618A4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23" name="Object 22">
            <a:extLst>
              <a:ext uri="{FF2B5EF4-FFF2-40B4-BE49-F238E27FC236}">
                <a16:creationId xmlns:a16="http://schemas.microsoft.com/office/drawing/2014/main" id="{C678EA3E-BF12-734E-2008-878BC6D0F32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7EAD44E8-3A6B-CEC1-DED3-58B1FE9DBD49}"/>
              </a:ext>
            </a:extLst>
          </p:cNvPr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8BFBAC9A-1CDE-1B74-2F0D-9E6691D5E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302F6F0B-1497-D6CC-915C-ECCAFC883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0358324-6531-C874-4830-E26D81B363E1}"/>
              </a:ext>
            </a:extLst>
          </p:cNvPr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9" name="그룹 1009">
              <a:extLst>
                <a:ext uri="{FF2B5EF4-FFF2-40B4-BE49-F238E27FC236}">
                  <a16:creationId xmlns:a16="http://schemas.microsoft.com/office/drawing/2014/main" id="{F4356EB9-B4B1-4CAA-B823-2024EF34C3A9}"/>
                </a:ext>
              </a:extLst>
            </p:cNvPr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0" name="Object 29">
                <a:extLst>
                  <a:ext uri="{FF2B5EF4-FFF2-40B4-BE49-F238E27FC236}">
                    <a16:creationId xmlns:a16="http://schemas.microsoft.com/office/drawing/2014/main" id="{86C0E608-1E47-F8D9-2C7C-A9796C84A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0" name="그룹 1010">
              <a:extLst>
                <a:ext uri="{FF2B5EF4-FFF2-40B4-BE49-F238E27FC236}">
                  <a16:creationId xmlns:a16="http://schemas.microsoft.com/office/drawing/2014/main" id="{368ACBED-8639-D0A3-B2AF-664E1A127CFD}"/>
                </a:ext>
              </a:extLst>
            </p:cNvPr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3" name="Object 32">
                <a:extLst>
                  <a:ext uri="{FF2B5EF4-FFF2-40B4-BE49-F238E27FC236}">
                    <a16:creationId xmlns:a16="http://schemas.microsoft.com/office/drawing/2014/main" id="{CA25EEF0-B374-BDD8-8A7C-F662BB47C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36" name="Object 35">
            <a:extLst>
              <a:ext uri="{FF2B5EF4-FFF2-40B4-BE49-F238E27FC236}">
                <a16:creationId xmlns:a16="http://schemas.microsoft.com/office/drawing/2014/main" id="{CFCC4A6F-2F1F-72B2-A7DA-0D7410CAE2B3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221717" y="5618959"/>
            <a:ext cx="6312124" cy="552381"/>
          </a:xfrm>
          <a:prstGeom prst="rect">
            <a:avLst/>
          </a:prstGeom>
        </p:spPr>
      </p:pic>
      <p:pic>
        <p:nvPicPr>
          <p:cNvPr id="37" name="Object 36">
            <a:extLst>
              <a:ext uri="{FF2B5EF4-FFF2-40B4-BE49-F238E27FC236}">
                <a16:creationId xmlns:a16="http://schemas.microsoft.com/office/drawing/2014/main" id="{7C068E40-FAD3-1035-A4CA-D62F6D731D8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7F258C28-60BE-0C79-A0F0-07D0E82562FD}"/>
              </a:ext>
            </a:extLst>
          </p:cNvPr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3CD27E1F-F559-5E31-91FA-92791E7D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0" name="Object 39">
              <a:extLst>
                <a:ext uri="{FF2B5EF4-FFF2-40B4-BE49-F238E27FC236}">
                  <a16:creationId xmlns:a16="http://schemas.microsoft.com/office/drawing/2014/main" id="{D40386BE-D524-08C7-8873-67371D0D8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F98700C6-9943-D1EC-667D-20B391B1C171}"/>
              </a:ext>
            </a:extLst>
          </p:cNvPr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3" name="그룹 1013">
              <a:extLst>
                <a:ext uri="{FF2B5EF4-FFF2-40B4-BE49-F238E27FC236}">
                  <a16:creationId xmlns:a16="http://schemas.microsoft.com/office/drawing/2014/main" id="{C908EE3C-97CF-6EFA-6FEC-071F50276D84}"/>
                </a:ext>
              </a:extLst>
            </p:cNvPr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4" name="Object 43">
                <a:extLst>
                  <a:ext uri="{FF2B5EF4-FFF2-40B4-BE49-F238E27FC236}">
                    <a16:creationId xmlns:a16="http://schemas.microsoft.com/office/drawing/2014/main" id="{CE378B5A-703B-941E-ED4E-95A40A50B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4" name="그룹 1014">
              <a:extLst>
                <a:ext uri="{FF2B5EF4-FFF2-40B4-BE49-F238E27FC236}">
                  <a16:creationId xmlns:a16="http://schemas.microsoft.com/office/drawing/2014/main" id="{92CB9584-9CB6-51EA-B45A-D95F45265940}"/>
                </a:ext>
              </a:extLst>
            </p:cNvPr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47" name="Object 46">
                <a:extLst>
                  <a:ext uri="{FF2B5EF4-FFF2-40B4-BE49-F238E27FC236}">
                    <a16:creationId xmlns:a16="http://schemas.microsoft.com/office/drawing/2014/main" id="{47992DCB-827E-C15A-BC7F-3DACD7AD3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50" name="Object 49">
            <a:extLst>
              <a:ext uri="{FF2B5EF4-FFF2-40B4-BE49-F238E27FC236}">
                <a16:creationId xmlns:a16="http://schemas.microsoft.com/office/drawing/2014/main" id="{3AD10B3E-5D7F-E42C-E1F6-C46C33AB3F8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236451" y="5652006"/>
            <a:ext cx="6399124" cy="597210"/>
          </a:xfrm>
          <a:prstGeom prst="rect">
            <a:avLst/>
          </a:prstGeom>
        </p:spPr>
      </p:pic>
      <p:pic>
        <p:nvPicPr>
          <p:cNvPr id="51" name="Object 50">
            <a:extLst>
              <a:ext uri="{FF2B5EF4-FFF2-40B4-BE49-F238E27FC236}">
                <a16:creationId xmlns:a16="http://schemas.microsoft.com/office/drawing/2014/main" id="{5A6A3826-B724-37F7-7675-C657A2D6261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D81709AD-91DC-0AA0-F651-571431092F9A}"/>
              </a:ext>
            </a:extLst>
          </p:cNvPr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6" name="그룹 1016">
              <a:extLst>
                <a:ext uri="{FF2B5EF4-FFF2-40B4-BE49-F238E27FC236}">
                  <a16:creationId xmlns:a16="http://schemas.microsoft.com/office/drawing/2014/main" id="{CD22B436-BC8D-9794-3B20-A976CBDAC7CD}"/>
                </a:ext>
              </a:extLst>
            </p:cNvPr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54" name="Object 53">
                <a:extLst>
                  <a:ext uri="{FF2B5EF4-FFF2-40B4-BE49-F238E27FC236}">
                    <a16:creationId xmlns:a16="http://schemas.microsoft.com/office/drawing/2014/main" id="{89B4D2C2-A453-08A3-D14E-B8A766F89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7" name="그룹 1017">
              <a:extLst>
                <a:ext uri="{FF2B5EF4-FFF2-40B4-BE49-F238E27FC236}">
                  <a16:creationId xmlns:a16="http://schemas.microsoft.com/office/drawing/2014/main" id="{4BE00A88-CF39-5488-7F09-ECB73364C41F}"/>
                </a:ext>
              </a:extLst>
            </p:cNvPr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57" name="Object 56">
                <a:extLst>
                  <a:ext uri="{FF2B5EF4-FFF2-40B4-BE49-F238E27FC236}">
                    <a16:creationId xmlns:a16="http://schemas.microsoft.com/office/drawing/2014/main" id="{3F131FF3-C24E-CED2-BB79-F5BC02614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pic>
        <p:nvPicPr>
          <p:cNvPr id="60" name="Object 59">
            <a:extLst>
              <a:ext uri="{FF2B5EF4-FFF2-40B4-BE49-F238E27FC236}">
                <a16:creationId xmlns:a16="http://schemas.microsoft.com/office/drawing/2014/main" id="{145019E4-5C8E-5A38-2B64-6942A1206A9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1B8D4A23-3253-DF6A-8B7C-2CBADDBFCA03}"/>
              </a:ext>
            </a:extLst>
          </p:cNvPr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9" name="그룹 1019">
              <a:extLst>
                <a:ext uri="{FF2B5EF4-FFF2-40B4-BE49-F238E27FC236}">
                  <a16:creationId xmlns:a16="http://schemas.microsoft.com/office/drawing/2014/main" id="{2EC0A753-B8D3-B501-0D66-B0E26A0C17DC}"/>
                </a:ext>
              </a:extLst>
            </p:cNvPr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63" name="Object 62">
                <a:extLst>
                  <a:ext uri="{FF2B5EF4-FFF2-40B4-BE49-F238E27FC236}">
                    <a16:creationId xmlns:a16="http://schemas.microsoft.com/office/drawing/2014/main" id="{D14888F4-6E69-AB93-0EF0-5BBA0CEAD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0" name="그룹 1020">
              <a:extLst>
                <a:ext uri="{FF2B5EF4-FFF2-40B4-BE49-F238E27FC236}">
                  <a16:creationId xmlns:a16="http://schemas.microsoft.com/office/drawing/2014/main" id="{AA67CEC9-C94D-6EBA-9479-22A4922F4D68}"/>
                </a:ext>
              </a:extLst>
            </p:cNvPr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66" name="Object 65">
                <a:extLst>
                  <a:ext uri="{FF2B5EF4-FFF2-40B4-BE49-F238E27FC236}">
                    <a16:creationId xmlns:a16="http://schemas.microsoft.com/office/drawing/2014/main" id="{52318237-3DEA-A97C-BAA2-68276233F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>
            <a:extLst>
              <a:ext uri="{FF2B5EF4-FFF2-40B4-BE49-F238E27FC236}">
                <a16:creationId xmlns:a16="http://schemas.microsoft.com/office/drawing/2014/main" id="{414D5528-7641-C78E-218B-391F063CDB38}"/>
              </a:ext>
            </a:extLst>
          </p:cNvPr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0" name="Object 69">
              <a:extLst>
                <a:ext uri="{FF2B5EF4-FFF2-40B4-BE49-F238E27FC236}">
                  <a16:creationId xmlns:a16="http://schemas.microsoft.com/office/drawing/2014/main" id="{26DAA635-BC68-678F-0254-A457CAAE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1" name="Object 70">
              <a:extLst>
                <a:ext uri="{FF2B5EF4-FFF2-40B4-BE49-F238E27FC236}">
                  <a16:creationId xmlns:a16="http://schemas.microsoft.com/office/drawing/2014/main" id="{C3484EB0-4871-16A4-D51A-04B7D47D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22" name="그룹 1022">
            <a:extLst>
              <a:ext uri="{FF2B5EF4-FFF2-40B4-BE49-F238E27FC236}">
                <a16:creationId xmlns:a16="http://schemas.microsoft.com/office/drawing/2014/main" id="{4392484C-B9D8-32AB-CEF8-DFA6AD63490A}"/>
              </a:ext>
            </a:extLst>
          </p:cNvPr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23" name="그룹 1023">
              <a:extLst>
                <a:ext uri="{FF2B5EF4-FFF2-40B4-BE49-F238E27FC236}">
                  <a16:creationId xmlns:a16="http://schemas.microsoft.com/office/drawing/2014/main" id="{4F5D8DB1-4345-0618-B6A2-EF64137C7EAC}"/>
                </a:ext>
              </a:extLst>
            </p:cNvPr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75" name="Object 74">
                <a:extLst>
                  <a:ext uri="{FF2B5EF4-FFF2-40B4-BE49-F238E27FC236}">
                    <a16:creationId xmlns:a16="http://schemas.microsoft.com/office/drawing/2014/main" id="{2F70450F-2C43-C969-5E94-BF3482B24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24" name="그룹 1024">
              <a:extLst>
                <a:ext uri="{FF2B5EF4-FFF2-40B4-BE49-F238E27FC236}">
                  <a16:creationId xmlns:a16="http://schemas.microsoft.com/office/drawing/2014/main" id="{F3CC1A0C-96DB-ECA3-5322-E12C3069E5B5}"/>
                </a:ext>
              </a:extLst>
            </p:cNvPr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8" name="Object 77">
                <a:extLst>
                  <a:ext uri="{FF2B5EF4-FFF2-40B4-BE49-F238E27FC236}">
                    <a16:creationId xmlns:a16="http://schemas.microsoft.com/office/drawing/2014/main" id="{0966B3F8-FD7F-2BEC-8F39-7662B8D8F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>
            <a:extLst>
              <a:ext uri="{FF2B5EF4-FFF2-40B4-BE49-F238E27FC236}">
                <a16:creationId xmlns:a16="http://schemas.microsoft.com/office/drawing/2014/main" id="{2F10AD3D-2F08-CC51-0306-0C5D29CF04C2}"/>
              </a:ext>
            </a:extLst>
          </p:cNvPr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82" name="Object 81">
              <a:extLst>
                <a:ext uri="{FF2B5EF4-FFF2-40B4-BE49-F238E27FC236}">
                  <a16:creationId xmlns:a16="http://schemas.microsoft.com/office/drawing/2014/main" id="{78A67DBB-DFB9-2A94-5187-0CEC8E6B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26" name="그룹 1026">
            <a:extLst>
              <a:ext uri="{FF2B5EF4-FFF2-40B4-BE49-F238E27FC236}">
                <a16:creationId xmlns:a16="http://schemas.microsoft.com/office/drawing/2014/main" id="{BAC16E54-73DB-D72D-B4E6-2F4580E2F2E4}"/>
              </a:ext>
            </a:extLst>
          </p:cNvPr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85" name="Object 84">
              <a:extLst>
                <a:ext uri="{FF2B5EF4-FFF2-40B4-BE49-F238E27FC236}">
                  <a16:creationId xmlns:a16="http://schemas.microsoft.com/office/drawing/2014/main" id="{FEE082A5-5D88-8ED2-5A91-73FEE542E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27" name="그룹 1027">
            <a:extLst>
              <a:ext uri="{FF2B5EF4-FFF2-40B4-BE49-F238E27FC236}">
                <a16:creationId xmlns:a16="http://schemas.microsoft.com/office/drawing/2014/main" id="{9A590A74-B204-4F80-A80B-9F9A6D9C2D4E}"/>
              </a:ext>
            </a:extLst>
          </p:cNvPr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88" name="Object 87">
              <a:extLst>
                <a:ext uri="{FF2B5EF4-FFF2-40B4-BE49-F238E27FC236}">
                  <a16:creationId xmlns:a16="http://schemas.microsoft.com/office/drawing/2014/main" id="{1053EAF8-958B-65CB-E537-4493C4420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28" name="그룹 1028">
            <a:extLst>
              <a:ext uri="{FF2B5EF4-FFF2-40B4-BE49-F238E27FC236}">
                <a16:creationId xmlns:a16="http://schemas.microsoft.com/office/drawing/2014/main" id="{3FB6E642-ED88-B51A-BD00-5210BDC9305A}"/>
              </a:ext>
            </a:extLst>
          </p:cNvPr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91" name="Object 90">
              <a:extLst>
                <a:ext uri="{FF2B5EF4-FFF2-40B4-BE49-F238E27FC236}">
                  <a16:creationId xmlns:a16="http://schemas.microsoft.com/office/drawing/2014/main" id="{6581697D-1C8D-DC71-64C3-3EBBAAAD5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29" name="그룹 1029">
            <a:extLst>
              <a:ext uri="{FF2B5EF4-FFF2-40B4-BE49-F238E27FC236}">
                <a16:creationId xmlns:a16="http://schemas.microsoft.com/office/drawing/2014/main" id="{F600CA7A-BEA7-E58F-D235-F8FD97AE4317}"/>
              </a:ext>
            </a:extLst>
          </p:cNvPr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94" name="Object 93">
              <a:extLst>
                <a:ext uri="{FF2B5EF4-FFF2-40B4-BE49-F238E27FC236}">
                  <a16:creationId xmlns:a16="http://schemas.microsoft.com/office/drawing/2014/main" id="{4E11CEEA-2ACE-5FCE-830E-7549F144E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30" name="그룹 1030">
            <a:extLst>
              <a:ext uri="{FF2B5EF4-FFF2-40B4-BE49-F238E27FC236}">
                <a16:creationId xmlns:a16="http://schemas.microsoft.com/office/drawing/2014/main" id="{72D2F2F6-D332-6C0E-2735-979E9D030D1D}"/>
              </a:ext>
            </a:extLst>
          </p:cNvPr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97" name="Object 96">
              <a:extLst>
                <a:ext uri="{FF2B5EF4-FFF2-40B4-BE49-F238E27FC236}">
                  <a16:creationId xmlns:a16="http://schemas.microsoft.com/office/drawing/2014/main" id="{8E3C1CB2-227C-543D-F503-190CCF8E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31" name="그룹 1031">
            <a:extLst>
              <a:ext uri="{FF2B5EF4-FFF2-40B4-BE49-F238E27FC236}">
                <a16:creationId xmlns:a16="http://schemas.microsoft.com/office/drawing/2014/main" id="{66C958C6-A5D4-C394-A343-22DF0725ECA0}"/>
              </a:ext>
            </a:extLst>
          </p:cNvPr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100" name="Object 99">
              <a:extLst>
                <a:ext uri="{FF2B5EF4-FFF2-40B4-BE49-F238E27FC236}">
                  <a16:creationId xmlns:a16="http://schemas.microsoft.com/office/drawing/2014/main" id="{CE64BB1E-668A-4F39-F603-D6C8F65E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grpSp>
        <p:nvGrpSpPr>
          <p:cNvPr id="1032" name="그룹 1032">
            <a:extLst>
              <a:ext uri="{FF2B5EF4-FFF2-40B4-BE49-F238E27FC236}">
                <a16:creationId xmlns:a16="http://schemas.microsoft.com/office/drawing/2014/main" id="{BA5EB0CB-1BC2-46D1-2522-529E077A0D45}"/>
              </a:ext>
            </a:extLst>
          </p:cNvPr>
          <p:cNvGrpSpPr/>
          <p:nvPr/>
        </p:nvGrpSpPr>
        <p:grpSpPr>
          <a:xfrm>
            <a:off x="461387" y="3792485"/>
            <a:ext cx="947888" cy="947888"/>
            <a:chOff x="461387" y="3792485"/>
            <a:chExt cx="947888" cy="947888"/>
          </a:xfrm>
        </p:grpSpPr>
        <p:pic>
          <p:nvPicPr>
            <p:cNvPr id="103" name="Object 102">
              <a:extLst>
                <a:ext uri="{FF2B5EF4-FFF2-40B4-BE49-F238E27FC236}">
                  <a16:creationId xmlns:a16="http://schemas.microsoft.com/office/drawing/2014/main" id="{B6948BC7-8873-377B-0ADE-F4759621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387" y="3792485"/>
              <a:ext cx="947888" cy="947888"/>
            </a:xfrm>
            <a:prstGeom prst="rect">
              <a:avLst/>
            </a:prstGeom>
          </p:spPr>
        </p:pic>
      </p:grpSp>
      <p:pic>
        <p:nvPicPr>
          <p:cNvPr id="105" name="Object 104">
            <a:extLst>
              <a:ext uri="{FF2B5EF4-FFF2-40B4-BE49-F238E27FC236}">
                <a16:creationId xmlns:a16="http://schemas.microsoft.com/office/drawing/2014/main" id="{289A6797-A5E8-4954-5D01-33CC00CB2827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F32F8516-8218-EA51-02AF-7019D6E1D6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7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3192" y="1773974"/>
            <a:ext cx="15285522" cy="7934589"/>
            <a:chOff x="2473192" y="1773974"/>
            <a:chExt cx="15285522" cy="7934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935790" y="-1997157"/>
              <a:ext cx="30571043" cy="158691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73192" y="1773974"/>
              <a:ext cx="15285522" cy="79345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4143" y="197491"/>
            <a:ext cx="3448656" cy="18867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215776" y="2079862"/>
            <a:ext cx="13800354" cy="7322813"/>
            <a:chOff x="3215776" y="2079862"/>
            <a:chExt cx="13800354" cy="73228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5776" y="2079862"/>
              <a:ext cx="13800354" cy="73228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02" y="373510"/>
            <a:ext cx="1400924" cy="518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9734" y="3907988"/>
            <a:ext cx="715657" cy="715657"/>
            <a:chOff x="549734" y="3907988"/>
            <a:chExt cx="715657" cy="7156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9734" y="3907988"/>
              <a:ext cx="715657" cy="7156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904602" y="937778"/>
            <a:ext cx="13335374" cy="9286349"/>
            <a:chOff x="3904602" y="937778"/>
            <a:chExt cx="13335374" cy="92863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4602" y="937778"/>
              <a:ext cx="13335374" cy="9286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6380" y="9217177"/>
            <a:ext cx="1266667" cy="773249"/>
            <a:chOff x="276380" y="9217177"/>
            <a:chExt cx="1266667" cy="7732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36659" y="9590425"/>
              <a:ext cx="1151333" cy="395685"/>
              <a:chOff x="336659" y="9590425"/>
              <a:chExt cx="1151333" cy="3956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6659" y="9590425"/>
                <a:ext cx="1151333" cy="3956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76380" y="9217177"/>
              <a:ext cx="1262366" cy="358963"/>
              <a:chOff x="276380" y="9217177"/>
              <a:chExt cx="1262366" cy="35896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6380" y="9217177"/>
                <a:ext cx="1262366" cy="35896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67569" y="3725824"/>
            <a:ext cx="1079987" cy="1079987"/>
            <a:chOff x="367569" y="3725824"/>
            <a:chExt cx="1079987" cy="10799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569" y="3725824"/>
              <a:ext cx="1079987" cy="10799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8089" y="3792490"/>
            <a:ext cx="904202" cy="904202"/>
            <a:chOff x="448089" y="3792490"/>
            <a:chExt cx="904202" cy="9042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89" y="3792490"/>
              <a:ext cx="904202" cy="9042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3052" y="4985976"/>
            <a:ext cx="369022" cy="369022"/>
            <a:chOff x="723052" y="4985976"/>
            <a:chExt cx="369022" cy="3690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3052" y="4985976"/>
              <a:ext cx="369022" cy="3690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3052" y="5473105"/>
            <a:ext cx="369022" cy="369022"/>
            <a:chOff x="723052" y="5473105"/>
            <a:chExt cx="369022" cy="3690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3052" y="5473105"/>
              <a:ext cx="369022" cy="3690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3052" y="5960234"/>
            <a:ext cx="369022" cy="369022"/>
            <a:chOff x="723052" y="5960234"/>
            <a:chExt cx="369022" cy="3690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5960234"/>
              <a:ext cx="369022" cy="3690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3052" y="6447363"/>
            <a:ext cx="369022" cy="369022"/>
            <a:chOff x="723052" y="6447363"/>
            <a:chExt cx="369022" cy="36902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6447363"/>
              <a:ext cx="369022" cy="3690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23052" y="6934492"/>
            <a:ext cx="369022" cy="369022"/>
            <a:chOff x="723052" y="6934492"/>
            <a:chExt cx="369022" cy="36902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6934492"/>
              <a:ext cx="369022" cy="36902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3052" y="7421621"/>
            <a:ext cx="369022" cy="369022"/>
            <a:chOff x="723052" y="7421621"/>
            <a:chExt cx="369022" cy="36902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052" y="7421621"/>
              <a:ext cx="369022" cy="36902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3667" y="269986"/>
            <a:ext cx="5006246" cy="180697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05830" y="2273941"/>
            <a:ext cx="1793935" cy="9142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53</Words>
  <Application>Microsoft Office PowerPoint</Application>
  <PresentationFormat>사용자 지정</PresentationFormat>
  <Paragraphs>9</Paragraphs>
  <Slides>70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5" baseType="lpstr">
      <vt:lpstr>Rubik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조은새</cp:lastModifiedBy>
  <cp:revision>26</cp:revision>
  <dcterms:created xsi:type="dcterms:W3CDTF">2024-02-22T16:59:35Z</dcterms:created>
  <dcterms:modified xsi:type="dcterms:W3CDTF">2024-04-15T05:12:00Z</dcterms:modified>
</cp:coreProperties>
</file>